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59" r:id="rId3"/>
    <p:sldId id="304" r:id="rId4"/>
    <p:sldId id="297" r:id="rId5"/>
    <p:sldId id="280" r:id="rId6"/>
    <p:sldId id="305" r:id="rId7"/>
    <p:sldId id="282" r:id="rId8"/>
    <p:sldId id="283" r:id="rId9"/>
    <p:sldId id="295" r:id="rId10"/>
    <p:sldId id="296" r:id="rId11"/>
    <p:sldId id="292" r:id="rId12"/>
    <p:sldId id="293" r:id="rId13"/>
    <p:sldId id="294" r:id="rId14"/>
    <p:sldId id="306" r:id="rId15"/>
    <p:sldId id="284" r:id="rId16"/>
    <p:sldId id="307" r:id="rId17"/>
    <p:sldId id="312" r:id="rId18"/>
    <p:sldId id="272" r:id="rId19"/>
    <p:sldId id="273" r:id="rId20"/>
    <p:sldId id="319" r:id="rId21"/>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EB887"/>
    <a:srgbClr val="FF6F49"/>
    <a:srgbClr val="F0B5A3"/>
    <a:srgbClr val="0F2C50"/>
    <a:srgbClr val="FE0076"/>
    <a:srgbClr val="C4A2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724" autoAdjust="0"/>
  </p:normalViewPr>
  <p:slideViewPr>
    <p:cSldViewPr snapToGrid="0" snapToObjects="1">
      <p:cViewPr varScale="1">
        <p:scale>
          <a:sx n="67" d="100"/>
          <a:sy n="67" d="100"/>
        </p:scale>
        <p:origin x="644" y="44"/>
      </p:cViewPr>
      <p:guideLst/>
    </p:cSldViewPr>
  </p:slideViewPr>
  <p:notesTextViewPr>
    <p:cViewPr>
      <p:scale>
        <a:sx n="1" d="1"/>
        <a:sy n="1" d="1"/>
      </p:scale>
      <p:origin x="0" y="0"/>
    </p:cViewPr>
  </p:notesTextViewPr>
  <p:sorterViewPr>
    <p:cViewPr>
      <p:scale>
        <a:sx n="200" d="100"/>
        <a:sy n="200" d="100"/>
      </p:scale>
      <p:origin x="0" y="0"/>
    </p:cViewPr>
  </p:sorterViewPr>
  <p:notesViewPr>
    <p:cSldViewPr snapToGrid="0" snapToObjects="1">
      <p:cViewPr varScale="1">
        <p:scale>
          <a:sx n="165" d="100"/>
          <a:sy n="165" d="100"/>
        </p:scale>
        <p:origin x="5256"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4A348E4-D729-49F3-A8F0-D87FD6FC3D5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fi-FI"/>
          </a:p>
        </p:txBody>
      </p:sp>
      <p:sp>
        <p:nvSpPr>
          <p:cNvPr id="3" name="Date Placeholder 2">
            <a:extLst>
              <a:ext uri="{FF2B5EF4-FFF2-40B4-BE49-F238E27FC236}">
                <a16:creationId xmlns:a16="http://schemas.microsoft.com/office/drawing/2014/main" id="{94F041BC-6546-493E-B34E-49DB2B72E24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A3468F4A-49FE-44D9-9856-5260AF62CD22}" type="datetimeFigureOut">
              <a:rPr lang="fi-FI"/>
              <a:pPr>
                <a:defRPr/>
              </a:pPr>
              <a:t>31.8.2021</a:t>
            </a:fld>
            <a:endParaRPr lang="fi-FI"/>
          </a:p>
        </p:txBody>
      </p:sp>
      <p:sp>
        <p:nvSpPr>
          <p:cNvPr id="4" name="Footer Placeholder 3">
            <a:extLst>
              <a:ext uri="{FF2B5EF4-FFF2-40B4-BE49-F238E27FC236}">
                <a16:creationId xmlns:a16="http://schemas.microsoft.com/office/drawing/2014/main" id="{FF5C302F-5D23-43B5-A800-9A496D1ED6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fi-FI"/>
          </a:p>
        </p:txBody>
      </p:sp>
      <p:sp>
        <p:nvSpPr>
          <p:cNvPr id="5" name="Slide Number Placeholder 4">
            <a:extLst>
              <a:ext uri="{FF2B5EF4-FFF2-40B4-BE49-F238E27FC236}">
                <a16:creationId xmlns:a16="http://schemas.microsoft.com/office/drawing/2014/main" id="{6EDFEC25-AD33-455E-A20E-C3B053B57C8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18D6329D-5850-471B-BCE3-BC392D7FB63B}" type="slidenum">
              <a:rPr/>
              <a:pPr>
                <a:defRPr/>
              </a:pPr>
              <a:t>‹#›</a:t>
            </a:fld>
            <a:endParaRPr lang="fi-FI"/>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BAAE02-9C81-4ED3-88FE-91F9C3A89EA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fi-FI"/>
          </a:p>
        </p:txBody>
      </p:sp>
      <p:sp>
        <p:nvSpPr>
          <p:cNvPr id="3" name="Date Placeholder 2">
            <a:extLst>
              <a:ext uri="{FF2B5EF4-FFF2-40B4-BE49-F238E27FC236}">
                <a16:creationId xmlns:a16="http://schemas.microsoft.com/office/drawing/2014/main" id="{9E3107E4-6CD0-4462-B18A-6C9A5AFA093D}"/>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85DD6C13-9993-488A-90CD-6EFC61872CF4}" type="datetimeFigureOut">
              <a:rPr lang="fi-FI"/>
              <a:pPr>
                <a:defRPr/>
              </a:pPr>
              <a:t>31.8.2021</a:t>
            </a:fld>
            <a:endParaRPr lang="fi-FI"/>
          </a:p>
        </p:txBody>
      </p:sp>
      <p:sp>
        <p:nvSpPr>
          <p:cNvPr id="4" name="Slide Image Placeholder 3">
            <a:extLst>
              <a:ext uri="{FF2B5EF4-FFF2-40B4-BE49-F238E27FC236}">
                <a16:creationId xmlns:a16="http://schemas.microsoft.com/office/drawing/2014/main" id="{87C22C72-1351-4829-8FDC-6FD673269AFC}"/>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fi-FI" noProof="0"/>
          </a:p>
        </p:txBody>
      </p:sp>
      <p:sp>
        <p:nvSpPr>
          <p:cNvPr id="5" name="Notes Placeholder 4">
            <a:extLst>
              <a:ext uri="{FF2B5EF4-FFF2-40B4-BE49-F238E27FC236}">
                <a16:creationId xmlns:a16="http://schemas.microsoft.com/office/drawing/2014/main" id="{CCA50EA7-EE18-4B9D-8FD9-1CE11645BA41}"/>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fi-FI" noProof="0"/>
          </a:p>
        </p:txBody>
      </p:sp>
      <p:sp>
        <p:nvSpPr>
          <p:cNvPr id="6" name="Footer Placeholder 5">
            <a:extLst>
              <a:ext uri="{FF2B5EF4-FFF2-40B4-BE49-F238E27FC236}">
                <a16:creationId xmlns:a16="http://schemas.microsoft.com/office/drawing/2014/main" id="{45FC1914-B389-40ED-8B96-077BDF19854D}"/>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fi-FI"/>
          </a:p>
        </p:txBody>
      </p:sp>
      <p:sp>
        <p:nvSpPr>
          <p:cNvPr id="7" name="Slide Number Placeholder 6">
            <a:extLst>
              <a:ext uri="{FF2B5EF4-FFF2-40B4-BE49-F238E27FC236}">
                <a16:creationId xmlns:a16="http://schemas.microsoft.com/office/drawing/2014/main" id="{D1031294-5C98-46BC-B11A-13552B125F88}"/>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0DB3DEA1-FDF4-482E-8434-B67744207EB9}" type="slidenum">
              <a:rPr/>
              <a:pPr>
                <a:defRPr/>
              </a:pPr>
              <a:t>‹#›</a:t>
            </a:fld>
            <a:endParaRPr lang="fi-FI"/>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96872673-B30F-4566-80EE-A20DAC8123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BD2CAF39-090D-4F3F-AEF3-1BCD7CBA7E2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i-FI" altLang="fi-FI"/>
          </a:p>
        </p:txBody>
      </p:sp>
      <p:sp>
        <p:nvSpPr>
          <p:cNvPr id="25604" name="Slide Number Placeholder 3">
            <a:extLst>
              <a:ext uri="{FF2B5EF4-FFF2-40B4-BE49-F238E27FC236}">
                <a16:creationId xmlns:a16="http://schemas.microsoft.com/office/drawing/2014/main" id="{0B0F0768-6CAD-4AD7-8B80-D9A5F246D2C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6B9AFD4F-0F32-45A8-AD66-C5982159AC1A}" type="slidenum">
              <a:rPr lang="uk-UA" altLang="fi-FI" smtClean="0"/>
              <a:pPr fontAlgn="base">
                <a:spcBef>
                  <a:spcPct val="0"/>
                </a:spcBef>
                <a:spcAft>
                  <a:spcPct val="0"/>
                </a:spcAft>
              </a:pPr>
              <a:t>1</a:t>
            </a:fld>
            <a:endParaRPr lang="uk-UA" altLang="fi-FI"/>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727E8322-008F-40A3-90CE-D6FABFE2A26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E3612C81-D2C0-4A1E-BC5A-EEF67A87130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i-FI" altLang="fi-FI"/>
          </a:p>
        </p:txBody>
      </p:sp>
      <p:sp>
        <p:nvSpPr>
          <p:cNvPr id="27652" name="Slide Number Placeholder 3">
            <a:extLst>
              <a:ext uri="{FF2B5EF4-FFF2-40B4-BE49-F238E27FC236}">
                <a16:creationId xmlns:a16="http://schemas.microsoft.com/office/drawing/2014/main" id="{D24477D1-897C-470D-88E0-D3CAEE187E0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3075D98-07D3-4A87-B3AE-50D76F7E9857}" type="slidenum">
              <a:rPr lang="uk-UA" altLang="fi-FI" smtClean="0"/>
              <a:pPr fontAlgn="base">
                <a:spcBef>
                  <a:spcPct val="0"/>
                </a:spcBef>
                <a:spcAft>
                  <a:spcPct val="0"/>
                </a:spcAft>
              </a:pPr>
              <a:t>2</a:t>
            </a:fld>
            <a:endParaRPr lang="uk-UA" altLang="fi-FI"/>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D607C60C-AB51-4685-B529-EDFFC50F70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F49FC0C5-B3B8-41ED-9B5C-07AC69B7E56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i-FI" altLang="fi-FI"/>
          </a:p>
        </p:txBody>
      </p:sp>
      <p:sp>
        <p:nvSpPr>
          <p:cNvPr id="33796" name="Slide Number Placeholder 3">
            <a:extLst>
              <a:ext uri="{FF2B5EF4-FFF2-40B4-BE49-F238E27FC236}">
                <a16:creationId xmlns:a16="http://schemas.microsoft.com/office/drawing/2014/main" id="{0DFA8D06-FFEB-4A2D-BDB8-724FD4E04F5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24E050C-FA30-41ED-80C1-6E4659B8FEC8}" type="slidenum">
              <a:rPr lang="uk-UA" altLang="fi-FI" smtClean="0"/>
              <a:pPr fontAlgn="base">
                <a:spcBef>
                  <a:spcPct val="0"/>
                </a:spcBef>
                <a:spcAft>
                  <a:spcPct val="0"/>
                </a:spcAft>
              </a:pPr>
              <a:t>7</a:t>
            </a:fld>
            <a:endParaRPr lang="uk-UA" altLang="fi-FI"/>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FBF6CA40-F640-4572-8EC6-F3B0E7432F3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05DC8D00-1778-46F9-B8A9-E041C4A0E4A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i-FI" altLang="fi-FI"/>
          </a:p>
        </p:txBody>
      </p:sp>
      <p:sp>
        <p:nvSpPr>
          <p:cNvPr id="38916" name="Slide Number Placeholder 3">
            <a:extLst>
              <a:ext uri="{FF2B5EF4-FFF2-40B4-BE49-F238E27FC236}">
                <a16:creationId xmlns:a16="http://schemas.microsoft.com/office/drawing/2014/main" id="{DC095338-EC21-40DF-ACCC-EBE5E6F3760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B453E0E-7990-4278-BDFA-177FC479FEA4}" type="slidenum">
              <a:rPr lang="uk-UA" altLang="fi-FI" smtClean="0"/>
              <a:pPr fontAlgn="base">
                <a:spcBef>
                  <a:spcPct val="0"/>
                </a:spcBef>
                <a:spcAft>
                  <a:spcPct val="0"/>
                </a:spcAft>
              </a:pPr>
              <a:t>11</a:t>
            </a:fld>
            <a:endParaRPr lang="uk-UA" altLang="fi-FI"/>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slide - blue">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9E8E8EF1-24DB-4209-8EF5-F6CCC075881F}"/>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i-FI" dirty="0"/>
          </a:p>
        </p:txBody>
      </p:sp>
      <p:pic>
        <p:nvPicPr>
          <p:cNvPr id="3" name="Picture 4">
            <a:extLst>
              <a:ext uri="{FF2B5EF4-FFF2-40B4-BE49-F238E27FC236}">
                <a16:creationId xmlns:a16="http://schemas.microsoft.com/office/drawing/2014/main" id="{8AA3536B-5BC8-4667-8BC0-82FF3FE064D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36925" y="1271588"/>
            <a:ext cx="5518150"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8087973"/>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mp; content - 2 columns">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0DC4CCF1-F5DF-42E5-AFDF-AAD781ED02C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18800" y="198438"/>
            <a:ext cx="1138238"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Picture Placeholder 5"/>
          <p:cNvSpPr>
            <a:spLocks noGrp="1"/>
          </p:cNvSpPr>
          <p:nvPr>
            <p:ph type="pic" sz="quarter" idx="15"/>
          </p:nvPr>
        </p:nvSpPr>
        <p:spPr>
          <a:xfrm>
            <a:off x="6017535" y="1825624"/>
            <a:ext cx="5024231" cy="4351339"/>
          </a:xfrm>
          <a:prstGeom prst="rect">
            <a:avLst/>
          </a:prstGeom>
        </p:spPr>
        <p:txBody>
          <a:bodyPr/>
          <a:lstStyle>
            <a:lvl1pPr marL="0" indent="0">
              <a:buNone/>
              <a:defRPr sz="2000">
                <a:solidFill>
                  <a:schemeClr val="tx1"/>
                </a:solidFill>
              </a:defRPr>
            </a:lvl1pPr>
          </a:lstStyle>
          <a:p>
            <a:pPr lvl="0"/>
            <a:r>
              <a:rPr lang="fi-FI" noProof="0"/>
              <a:t>Lisää kuva napsauttamalla kuvaketta</a:t>
            </a:r>
            <a:endParaRPr lang="fi-FI" noProof="0" dirty="0"/>
          </a:p>
        </p:txBody>
      </p:sp>
      <p:sp>
        <p:nvSpPr>
          <p:cNvPr id="2" name="Title 1"/>
          <p:cNvSpPr>
            <a:spLocks noGrp="1"/>
          </p:cNvSpPr>
          <p:nvPr>
            <p:ph type="title"/>
          </p:nvPr>
        </p:nvSpPr>
        <p:spPr>
          <a:xfrm>
            <a:off x="528098" y="365125"/>
            <a:ext cx="9757458" cy="1325563"/>
          </a:xfrm>
          <a:prstGeom prst="rect">
            <a:avLst/>
          </a:prstGeom>
        </p:spPr>
        <p:txBody>
          <a:bodyPr anchor="ctr">
            <a:normAutofit/>
          </a:bodyPr>
          <a:lstStyle>
            <a:lvl1pPr>
              <a:lnSpc>
                <a:spcPts val="4000"/>
              </a:lnSpc>
              <a:defRPr sz="3800" b="1" baseline="0">
                <a:ln>
                  <a:noFill/>
                </a:ln>
                <a:solidFill>
                  <a:schemeClr val="tx2"/>
                </a:solidFill>
                <a:latin typeface="calibri" charset="0"/>
                <a:ea typeface="Trebuchet MS" charset="0"/>
                <a:cs typeface="Trebuchet MS" charset="0"/>
              </a:defRPr>
            </a:lvl1pPr>
          </a:lstStyle>
          <a:p>
            <a:r>
              <a:rPr lang="fi-FI"/>
              <a:t>Muokkaa ots. perustyyl. napsautt.</a:t>
            </a:r>
            <a:endParaRPr lang="fi-FI" dirty="0"/>
          </a:p>
        </p:txBody>
      </p:sp>
      <p:sp>
        <p:nvSpPr>
          <p:cNvPr id="3" name="Content Placeholder 2"/>
          <p:cNvSpPr>
            <a:spLocks noGrp="1"/>
          </p:cNvSpPr>
          <p:nvPr>
            <p:ph idx="1"/>
          </p:nvPr>
        </p:nvSpPr>
        <p:spPr>
          <a:xfrm>
            <a:off x="528098" y="1825625"/>
            <a:ext cx="5024230" cy="4351338"/>
          </a:xfrm>
          <a:prstGeom prst="rect">
            <a:avLst/>
          </a:prstGeom>
        </p:spPr>
        <p:txBody>
          <a:bodyPr>
            <a:normAutofit/>
          </a:bodyPr>
          <a:lstStyle>
            <a:lvl1pPr>
              <a:buClr>
                <a:schemeClr val="accent1"/>
              </a:buClr>
              <a:defRPr sz="2600" baseline="0">
                <a:latin typeface="calibri" charset="0"/>
                <a:ea typeface="Georgia" charset="0"/>
                <a:cs typeface="Georgia" charset="0"/>
              </a:defRPr>
            </a:lvl1pPr>
            <a:lvl2pPr>
              <a:buClr>
                <a:schemeClr val="accent1"/>
              </a:buClr>
              <a:defRPr baseline="0">
                <a:latin typeface="calibri" charset="0"/>
                <a:ea typeface="Georgia" charset="0"/>
                <a:cs typeface="Georgia" charset="0"/>
              </a:defRPr>
            </a:lvl2pPr>
            <a:lvl3pPr>
              <a:buClr>
                <a:schemeClr val="accent1"/>
              </a:buClr>
              <a:defRPr baseline="0">
                <a:latin typeface="calibri" charset="0"/>
                <a:ea typeface="Georgia" charset="0"/>
                <a:cs typeface="Georgia" charset="0"/>
              </a:defRPr>
            </a:lvl3pPr>
            <a:lvl4pPr>
              <a:buClr>
                <a:schemeClr val="accent1"/>
              </a:buClr>
              <a:defRPr baseline="0">
                <a:latin typeface="calibri" charset="0"/>
                <a:ea typeface="Georgia" charset="0"/>
                <a:cs typeface="Georgia" charset="0"/>
              </a:defRPr>
            </a:lvl4pPr>
            <a:lvl5pPr>
              <a:buClr>
                <a:schemeClr val="accent1"/>
              </a:buClr>
              <a:defRPr baseline="0">
                <a:latin typeface="calibri" charset="0"/>
                <a:ea typeface="Georgia" charset="0"/>
                <a:cs typeface="Georgia"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6" name="Slide Number Placeholder 5">
            <a:extLst>
              <a:ext uri="{FF2B5EF4-FFF2-40B4-BE49-F238E27FC236}">
                <a16:creationId xmlns:a16="http://schemas.microsoft.com/office/drawing/2014/main" id="{E87CEDB4-D335-4497-BB07-6AAEE2202775}"/>
              </a:ext>
            </a:extLst>
          </p:cNvPr>
          <p:cNvSpPr>
            <a:spLocks noGrp="1"/>
          </p:cNvSpPr>
          <p:nvPr>
            <p:ph type="sldNum" sz="quarter" idx="16"/>
          </p:nvPr>
        </p:nvSpPr>
        <p:spPr/>
        <p:txBody>
          <a:bodyPr/>
          <a:lstStyle>
            <a:lvl1pPr>
              <a:defRPr sz="1200">
                <a:solidFill>
                  <a:schemeClr val="bg1">
                    <a:lumMod val="50000"/>
                  </a:schemeClr>
                </a:solidFill>
              </a:defRPr>
            </a:lvl1pPr>
          </a:lstStyle>
          <a:p>
            <a:pPr>
              <a:defRPr/>
            </a:pPr>
            <a:fld id="{C0C12957-2545-4049-859A-2F9C64E12AF3}" type="slidenum">
              <a:rPr lang="uk-UA"/>
              <a:pPr>
                <a:defRPr/>
              </a:pPr>
              <a:t>‹#›</a:t>
            </a:fld>
            <a:endParaRPr lang="uk-UA"/>
          </a:p>
        </p:txBody>
      </p:sp>
      <p:sp>
        <p:nvSpPr>
          <p:cNvPr id="7" name="Footer Placeholder 10">
            <a:extLst>
              <a:ext uri="{FF2B5EF4-FFF2-40B4-BE49-F238E27FC236}">
                <a16:creationId xmlns:a16="http://schemas.microsoft.com/office/drawing/2014/main" id="{A4167BF6-5D02-4585-A26A-25150817359A}"/>
              </a:ext>
            </a:extLst>
          </p:cNvPr>
          <p:cNvSpPr>
            <a:spLocks noGrp="1"/>
          </p:cNvSpPr>
          <p:nvPr>
            <p:ph type="ftr" sz="quarter" idx="17"/>
          </p:nvPr>
        </p:nvSpPr>
        <p:spPr/>
        <p:txBody>
          <a:bodyPr/>
          <a:lstStyle>
            <a:lvl1pPr algn="r">
              <a:defRPr sz="1200">
                <a:solidFill>
                  <a:schemeClr val="bg1">
                    <a:lumMod val="50000"/>
                  </a:schemeClr>
                </a:solidFill>
              </a:defRPr>
            </a:lvl1pPr>
          </a:lstStyle>
          <a:p>
            <a:pPr>
              <a:defRPr/>
            </a:pPr>
            <a:endParaRPr lang="fi-FI"/>
          </a:p>
        </p:txBody>
      </p:sp>
    </p:spTree>
    <p:extLst>
      <p:ext uri="{BB962C8B-B14F-4D97-AF65-F5344CB8AC3E}">
        <p14:creationId xmlns:p14="http://schemas.microsoft.com/office/powerpoint/2010/main" val="38235280"/>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mp; content - 2 columns">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6D36324B-CEA5-46D4-8420-B10FEF28A3B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18800" y="198438"/>
            <a:ext cx="1138238"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aulukon paikkamerkki 4"/>
          <p:cNvSpPr>
            <a:spLocks noGrp="1"/>
          </p:cNvSpPr>
          <p:nvPr>
            <p:ph type="tbl" sz="quarter" idx="16"/>
          </p:nvPr>
        </p:nvSpPr>
        <p:spPr>
          <a:xfrm>
            <a:off x="6017534" y="1825625"/>
            <a:ext cx="5024231" cy="4351338"/>
          </a:xfrm>
          <a:prstGeom prst="rect">
            <a:avLst/>
          </a:prstGeom>
        </p:spPr>
        <p:txBody>
          <a:bodyPr/>
          <a:lstStyle>
            <a:lvl1pPr marL="0" indent="0">
              <a:buNone/>
              <a:defRPr sz="2000"/>
            </a:lvl1pPr>
          </a:lstStyle>
          <a:p>
            <a:pPr lvl="0"/>
            <a:r>
              <a:rPr lang="fi-FI" noProof="0"/>
              <a:t>Lisää taulukko napsauttamalla kuvaketta</a:t>
            </a:r>
            <a:endParaRPr lang="fi-FI" noProof="0" dirty="0"/>
          </a:p>
        </p:txBody>
      </p:sp>
      <p:sp>
        <p:nvSpPr>
          <p:cNvPr id="2" name="Title 1"/>
          <p:cNvSpPr>
            <a:spLocks noGrp="1"/>
          </p:cNvSpPr>
          <p:nvPr>
            <p:ph type="title"/>
          </p:nvPr>
        </p:nvSpPr>
        <p:spPr>
          <a:xfrm>
            <a:off x="528098" y="365125"/>
            <a:ext cx="9757458" cy="1325563"/>
          </a:xfrm>
          <a:prstGeom prst="rect">
            <a:avLst/>
          </a:prstGeom>
        </p:spPr>
        <p:txBody>
          <a:bodyPr anchor="ctr">
            <a:normAutofit/>
          </a:bodyPr>
          <a:lstStyle>
            <a:lvl1pPr>
              <a:lnSpc>
                <a:spcPts val="4000"/>
              </a:lnSpc>
              <a:defRPr sz="3800" b="1" baseline="0">
                <a:ln>
                  <a:noFill/>
                </a:ln>
                <a:solidFill>
                  <a:schemeClr val="tx2"/>
                </a:solidFill>
                <a:latin typeface="calibri" charset="0"/>
                <a:ea typeface="Trebuchet MS" charset="0"/>
                <a:cs typeface="Trebuchet MS" charset="0"/>
              </a:defRPr>
            </a:lvl1pPr>
          </a:lstStyle>
          <a:p>
            <a:r>
              <a:rPr lang="fi-FI"/>
              <a:t>Muokkaa ots. perustyyl. napsautt.</a:t>
            </a:r>
            <a:endParaRPr lang="fi-FI" dirty="0"/>
          </a:p>
        </p:txBody>
      </p:sp>
      <p:sp>
        <p:nvSpPr>
          <p:cNvPr id="3" name="Content Placeholder 2"/>
          <p:cNvSpPr>
            <a:spLocks noGrp="1"/>
          </p:cNvSpPr>
          <p:nvPr>
            <p:ph idx="1"/>
          </p:nvPr>
        </p:nvSpPr>
        <p:spPr>
          <a:xfrm>
            <a:off x="528098" y="1825625"/>
            <a:ext cx="5024230" cy="4351338"/>
          </a:xfrm>
          <a:prstGeom prst="rect">
            <a:avLst/>
          </a:prstGeom>
        </p:spPr>
        <p:txBody>
          <a:bodyPr>
            <a:normAutofit/>
          </a:bodyPr>
          <a:lstStyle>
            <a:lvl1pPr>
              <a:buClr>
                <a:schemeClr val="accent1"/>
              </a:buClr>
              <a:defRPr sz="2600" baseline="0">
                <a:latin typeface="calibri" charset="0"/>
                <a:ea typeface="Georgia" charset="0"/>
                <a:cs typeface="Georgia" charset="0"/>
              </a:defRPr>
            </a:lvl1pPr>
            <a:lvl2pPr>
              <a:buClr>
                <a:schemeClr val="accent1"/>
              </a:buClr>
              <a:defRPr baseline="0">
                <a:latin typeface="calibri" charset="0"/>
                <a:ea typeface="Georgia" charset="0"/>
                <a:cs typeface="Georgia" charset="0"/>
              </a:defRPr>
            </a:lvl2pPr>
            <a:lvl3pPr>
              <a:buClr>
                <a:schemeClr val="accent1"/>
              </a:buClr>
              <a:defRPr baseline="0">
                <a:latin typeface="calibri" charset="0"/>
                <a:ea typeface="Georgia" charset="0"/>
                <a:cs typeface="Georgia" charset="0"/>
              </a:defRPr>
            </a:lvl3pPr>
            <a:lvl4pPr>
              <a:buClr>
                <a:schemeClr val="accent1"/>
              </a:buClr>
              <a:defRPr baseline="0">
                <a:latin typeface="calibri" charset="0"/>
                <a:ea typeface="Georgia" charset="0"/>
                <a:cs typeface="Georgia" charset="0"/>
              </a:defRPr>
            </a:lvl4pPr>
            <a:lvl5pPr>
              <a:buClr>
                <a:schemeClr val="accent1"/>
              </a:buClr>
              <a:defRPr baseline="0">
                <a:latin typeface="calibri" charset="0"/>
                <a:ea typeface="Georgia" charset="0"/>
                <a:cs typeface="Georgia"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Slide Number Placeholder 5">
            <a:extLst>
              <a:ext uri="{FF2B5EF4-FFF2-40B4-BE49-F238E27FC236}">
                <a16:creationId xmlns:a16="http://schemas.microsoft.com/office/drawing/2014/main" id="{5F19964C-DA2D-4858-BA0D-55087C93EEAB}"/>
              </a:ext>
            </a:extLst>
          </p:cNvPr>
          <p:cNvSpPr>
            <a:spLocks noGrp="1"/>
          </p:cNvSpPr>
          <p:nvPr>
            <p:ph type="sldNum" sz="quarter" idx="17"/>
          </p:nvPr>
        </p:nvSpPr>
        <p:spPr/>
        <p:txBody>
          <a:bodyPr/>
          <a:lstStyle>
            <a:lvl1pPr>
              <a:defRPr sz="1200">
                <a:solidFill>
                  <a:schemeClr val="bg1">
                    <a:lumMod val="50000"/>
                  </a:schemeClr>
                </a:solidFill>
              </a:defRPr>
            </a:lvl1pPr>
          </a:lstStyle>
          <a:p>
            <a:pPr>
              <a:defRPr/>
            </a:pPr>
            <a:fld id="{1C42C10C-8018-4104-B6E9-E77B5A6D4F78}" type="slidenum">
              <a:rPr lang="uk-UA"/>
              <a:pPr>
                <a:defRPr/>
              </a:pPr>
              <a:t>‹#›</a:t>
            </a:fld>
            <a:endParaRPr lang="uk-UA"/>
          </a:p>
        </p:txBody>
      </p:sp>
      <p:sp>
        <p:nvSpPr>
          <p:cNvPr id="8" name="Footer Placeholder 10">
            <a:extLst>
              <a:ext uri="{FF2B5EF4-FFF2-40B4-BE49-F238E27FC236}">
                <a16:creationId xmlns:a16="http://schemas.microsoft.com/office/drawing/2014/main" id="{5073CCE6-7563-477D-A33C-46F524F28942}"/>
              </a:ext>
            </a:extLst>
          </p:cNvPr>
          <p:cNvSpPr>
            <a:spLocks noGrp="1"/>
          </p:cNvSpPr>
          <p:nvPr>
            <p:ph type="ftr" sz="quarter" idx="18"/>
          </p:nvPr>
        </p:nvSpPr>
        <p:spPr/>
        <p:txBody>
          <a:bodyPr/>
          <a:lstStyle>
            <a:lvl1pPr algn="r">
              <a:defRPr sz="1200">
                <a:solidFill>
                  <a:schemeClr val="bg1">
                    <a:lumMod val="50000"/>
                  </a:schemeClr>
                </a:solidFill>
              </a:defRPr>
            </a:lvl1pPr>
          </a:lstStyle>
          <a:p>
            <a:pPr>
              <a:defRPr/>
            </a:pPr>
            <a:endParaRPr lang="fi-FI"/>
          </a:p>
        </p:txBody>
      </p:sp>
    </p:spTree>
    <p:extLst>
      <p:ext uri="{BB962C8B-B14F-4D97-AF65-F5344CB8AC3E}">
        <p14:creationId xmlns:p14="http://schemas.microsoft.com/office/powerpoint/2010/main" val="1108107673"/>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le &amp; content - 2 columns">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7C39F1FB-62B4-423A-9493-C0BB93CE112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18800" y="198438"/>
            <a:ext cx="1138238"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Kaavion paikkamerkki 7"/>
          <p:cNvSpPr>
            <a:spLocks noGrp="1"/>
          </p:cNvSpPr>
          <p:nvPr>
            <p:ph type="chart" sz="quarter" idx="17"/>
          </p:nvPr>
        </p:nvSpPr>
        <p:spPr>
          <a:xfrm>
            <a:off x="6017533" y="1825625"/>
            <a:ext cx="5024231" cy="4351337"/>
          </a:xfrm>
          <a:prstGeom prst="rect">
            <a:avLst/>
          </a:prstGeom>
        </p:spPr>
        <p:txBody>
          <a:bodyPr/>
          <a:lstStyle>
            <a:lvl1pPr marL="0" indent="0">
              <a:buNone/>
              <a:defRPr sz="2000" baseline="0"/>
            </a:lvl1pPr>
          </a:lstStyle>
          <a:p>
            <a:pPr lvl="0"/>
            <a:r>
              <a:rPr lang="fi-FI" noProof="0"/>
              <a:t>Lisää kaavio napsauttamalla kuvaketta</a:t>
            </a:r>
            <a:endParaRPr lang="fi-FI" noProof="0" dirty="0"/>
          </a:p>
        </p:txBody>
      </p:sp>
      <p:sp>
        <p:nvSpPr>
          <p:cNvPr id="2" name="Title 1"/>
          <p:cNvSpPr>
            <a:spLocks noGrp="1"/>
          </p:cNvSpPr>
          <p:nvPr>
            <p:ph type="title"/>
          </p:nvPr>
        </p:nvSpPr>
        <p:spPr>
          <a:xfrm>
            <a:off x="528098" y="365125"/>
            <a:ext cx="9757458" cy="1325563"/>
          </a:xfrm>
          <a:prstGeom prst="rect">
            <a:avLst/>
          </a:prstGeom>
        </p:spPr>
        <p:txBody>
          <a:bodyPr anchor="ctr">
            <a:normAutofit/>
          </a:bodyPr>
          <a:lstStyle>
            <a:lvl1pPr>
              <a:lnSpc>
                <a:spcPts val="4000"/>
              </a:lnSpc>
              <a:defRPr sz="3800" b="1" baseline="0">
                <a:ln>
                  <a:noFill/>
                </a:ln>
                <a:solidFill>
                  <a:schemeClr val="tx2"/>
                </a:solidFill>
                <a:latin typeface="calibri" charset="0"/>
                <a:ea typeface="Trebuchet MS" charset="0"/>
                <a:cs typeface="Trebuchet MS" charset="0"/>
              </a:defRPr>
            </a:lvl1pPr>
          </a:lstStyle>
          <a:p>
            <a:r>
              <a:rPr lang="fi-FI"/>
              <a:t>Muokkaa ots. perustyyl. napsautt.</a:t>
            </a:r>
            <a:endParaRPr lang="fi-FI" dirty="0"/>
          </a:p>
        </p:txBody>
      </p:sp>
      <p:sp>
        <p:nvSpPr>
          <p:cNvPr id="3" name="Content Placeholder 2"/>
          <p:cNvSpPr>
            <a:spLocks noGrp="1"/>
          </p:cNvSpPr>
          <p:nvPr>
            <p:ph idx="1"/>
          </p:nvPr>
        </p:nvSpPr>
        <p:spPr>
          <a:xfrm>
            <a:off x="528098" y="1825625"/>
            <a:ext cx="5024230" cy="4351338"/>
          </a:xfrm>
          <a:prstGeom prst="rect">
            <a:avLst/>
          </a:prstGeom>
        </p:spPr>
        <p:txBody>
          <a:bodyPr>
            <a:normAutofit/>
          </a:bodyPr>
          <a:lstStyle>
            <a:lvl1pPr>
              <a:buClr>
                <a:schemeClr val="accent1"/>
              </a:buClr>
              <a:defRPr sz="2600" baseline="0">
                <a:latin typeface="calibri" charset="0"/>
                <a:ea typeface="Georgia" charset="0"/>
                <a:cs typeface="Georgia" charset="0"/>
              </a:defRPr>
            </a:lvl1pPr>
            <a:lvl2pPr>
              <a:buClr>
                <a:schemeClr val="accent1"/>
              </a:buClr>
              <a:defRPr baseline="0">
                <a:latin typeface="calibri" charset="0"/>
                <a:ea typeface="Georgia" charset="0"/>
                <a:cs typeface="Georgia" charset="0"/>
              </a:defRPr>
            </a:lvl2pPr>
            <a:lvl3pPr>
              <a:buClr>
                <a:schemeClr val="accent1"/>
              </a:buClr>
              <a:defRPr baseline="0">
                <a:latin typeface="calibri" charset="0"/>
                <a:ea typeface="Georgia" charset="0"/>
                <a:cs typeface="Georgia" charset="0"/>
              </a:defRPr>
            </a:lvl3pPr>
            <a:lvl4pPr>
              <a:buClr>
                <a:schemeClr val="accent1"/>
              </a:buClr>
              <a:defRPr baseline="0">
                <a:latin typeface="calibri" charset="0"/>
                <a:ea typeface="Georgia" charset="0"/>
                <a:cs typeface="Georgia" charset="0"/>
              </a:defRPr>
            </a:lvl4pPr>
            <a:lvl5pPr>
              <a:buClr>
                <a:schemeClr val="accent1"/>
              </a:buClr>
              <a:defRPr baseline="0">
                <a:latin typeface="calibri" charset="0"/>
                <a:ea typeface="Georgia" charset="0"/>
                <a:cs typeface="Georgia"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6" name="Slide Number Placeholder 5">
            <a:extLst>
              <a:ext uri="{FF2B5EF4-FFF2-40B4-BE49-F238E27FC236}">
                <a16:creationId xmlns:a16="http://schemas.microsoft.com/office/drawing/2014/main" id="{A06F9B9C-9B64-467D-887A-1428C8FBCB58}"/>
              </a:ext>
            </a:extLst>
          </p:cNvPr>
          <p:cNvSpPr>
            <a:spLocks noGrp="1"/>
          </p:cNvSpPr>
          <p:nvPr>
            <p:ph type="sldNum" sz="quarter" idx="18"/>
          </p:nvPr>
        </p:nvSpPr>
        <p:spPr/>
        <p:txBody>
          <a:bodyPr/>
          <a:lstStyle>
            <a:lvl1pPr>
              <a:defRPr sz="1200">
                <a:solidFill>
                  <a:schemeClr val="bg1">
                    <a:lumMod val="50000"/>
                  </a:schemeClr>
                </a:solidFill>
              </a:defRPr>
            </a:lvl1pPr>
          </a:lstStyle>
          <a:p>
            <a:pPr>
              <a:defRPr/>
            </a:pPr>
            <a:fld id="{D346206F-696F-4D58-BA70-1EB79C06CCD8}" type="slidenum">
              <a:rPr lang="uk-UA"/>
              <a:pPr>
                <a:defRPr/>
              </a:pPr>
              <a:t>‹#›</a:t>
            </a:fld>
            <a:endParaRPr lang="uk-UA"/>
          </a:p>
        </p:txBody>
      </p:sp>
      <p:sp>
        <p:nvSpPr>
          <p:cNvPr id="7" name="Footer Placeholder 10">
            <a:extLst>
              <a:ext uri="{FF2B5EF4-FFF2-40B4-BE49-F238E27FC236}">
                <a16:creationId xmlns:a16="http://schemas.microsoft.com/office/drawing/2014/main" id="{8E9B9D44-7E2E-4313-A1E6-50356508AB2F}"/>
              </a:ext>
            </a:extLst>
          </p:cNvPr>
          <p:cNvSpPr>
            <a:spLocks noGrp="1"/>
          </p:cNvSpPr>
          <p:nvPr>
            <p:ph type="ftr" sz="quarter" idx="19"/>
          </p:nvPr>
        </p:nvSpPr>
        <p:spPr/>
        <p:txBody>
          <a:bodyPr/>
          <a:lstStyle>
            <a:lvl1pPr algn="r">
              <a:defRPr sz="1200">
                <a:solidFill>
                  <a:schemeClr val="bg1">
                    <a:lumMod val="50000"/>
                  </a:schemeClr>
                </a:solidFill>
              </a:defRPr>
            </a:lvl1pPr>
          </a:lstStyle>
          <a:p>
            <a:pPr>
              <a:defRPr/>
            </a:pPr>
            <a:endParaRPr lang="fi-FI"/>
          </a:p>
        </p:txBody>
      </p:sp>
    </p:spTree>
    <p:extLst>
      <p:ext uri="{BB962C8B-B14F-4D97-AF65-F5344CB8AC3E}">
        <p14:creationId xmlns:p14="http://schemas.microsoft.com/office/powerpoint/2010/main" val="2296892483"/>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mp; content - 4 columns">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5AD27AB-EA07-4619-848A-026759F9CF2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18800" y="198438"/>
            <a:ext cx="1138238"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528098" y="365125"/>
            <a:ext cx="9757458" cy="1325563"/>
          </a:xfrm>
          <a:prstGeom prst="rect">
            <a:avLst/>
          </a:prstGeom>
        </p:spPr>
        <p:txBody>
          <a:bodyPr anchor="ctr">
            <a:normAutofit/>
          </a:bodyPr>
          <a:lstStyle>
            <a:lvl1pPr>
              <a:lnSpc>
                <a:spcPts val="4000"/>
              </a:lnSpc>
              <a:defRPr sz="3800" b="1" baseline="0">
                <a:ln>
                  <a:noFill/>
                </a:ln>
                <a:solidFill>
                  <a:schemeClr val="tx2"/>
                </a:solidFill>
                <a:latin typeface="calibri" charset="0"/>
                <a:ea typeface="Trebuchet MS" charset="0"/>
                <a:cs typeface="Trebuchet MS" charset="0"/>
              </a:defRPr>
            </a:lvl1pPr>
          </a:lstStyle>
          <a:p>
            <a:r>
              <a:rPr lang="fi-FI"/>
              <a:t>Muokkaa ots. perustyyl. napsautt.</a:t>
            </a:r>
            <a:endParaRPr lang="fi-FI" dirty="0"/>
          </a:p>
        </p:txBody>
      </p:sp>
      <p:sp>
        <p:nvSpPr>
          <p:cNvPr id="3" name="Content Placeholder 2"/>
          <p:cNvSpPr>
            <a:spLocks noGrp="1"/>
          </p:cNvSpPr>
          <p:nvPr>
            <p:ph idx="1"/>
          </p:nvPr>
        </p:nvSpPr>
        <p:spPr>
          <a:xfrm>
            <a:off x="528099" y="1825625"/>
            <a:ext cx="2580862" cy="4351338"/>
          </a:xfrm>
          <a:prstGeom prst="rect">
            <a:avLst/>
          </a:prstGeom>
        </p:spPr>
        <p:txBody>
          <a:bodyPr/>
          <a:lstStyle>
            <a:lvl1pPr marL="171450" indent="-171450">
              <a:buClr>
                <a:schemeClr val="accent1"/>
              </a:buClr>
              <a:buFont typeface="Arial" charset="0"/>
              <a:buChar char="•"/>
              <a:defRPr sz="2000" baseline="0">
                <a:latin typeface="calibri" charset="0"/>
                <a:ea typeface="Georgia" charset="0"/>
                <a:cs typeface="Georgia" charset="0"/>
              </a:defRPr>
            </a:lvl1pPr>
            <a:lvl2pPr>
              <a:buClr>
                <a:schemeClr val="accent1"/>
              </a:buClr>
              <a:defRPr sz="1000" baseline="0">
                <a:latin typeface="calibri" charset="0"/>
                <a:ea typeface="Georgia" charset="0"/>
                <a:cs typeface="Georgia" charset="0"/>
              </a:defRPr>
            </a:lvl2pPr>
            <a:lvl3pPr>
              <a:buClr>
                <a:schemeClr val="accent1"/>
              </a:buClr>
              <a:defRPr sz="800" baseline="0">
                <a:latin typeface="calibri" charset="0"/>
                <a:ea typeface="Georgia" charset="0"/>
                <a:cs typeface="Georgia" charset="0"/>
              </a:defRPr>
            </a:lvl3pPr>
            <a:lvl4pPr>
              <a:buClr>
                <a:schemeClr val="accent1"/>
              </a:buClr>
              <a:defRPr baseline="0">
                <a:latin typeface="calibri" charset="0"/>
                <a:ea typeface="Georgia" charset="0"/>
                <a:cs typeface="Georgia" charset="0"/>
              </a:defRPr>
            </a:lvl4pPr>
            <a:lvl5pPr>
              <a:buClr>
                <a:schemeClr val="accent1"/>
              </a:buClr>
              <a:defRPr baseline="0">
                <a:latin typeface="calibri" charset="0"/>
                <a:ea typeface="Georgia" charset="0"/>
                <a:cs typeface="Georgia" charset="0"/>
              </a:defRPr>
            </a:lvl5pPr>
          </a:lstStyle>
          <a:p>
            <a:pPr lvl="0"/>
            <a:r>
              <a:rPr lang="fi-FI"/>
              <a:t>Muokkaa tekstin perustyylejä napsauttamalla</a:t>
            </a:r>
          </a:p>
        </p:txBody>
      </p:sp>
      <p:sp>
        <p:nvSpPr>
          <p:cNvPr id="12" name="Content Placeholder 2"/>
          <p:cNvSpPr>
            <a:spLocks noGrp="1"/>
          </p:cNvSpPr>
          <p:nvPr>
            <p:ph idx="14"/>
          </p:nvPr>
        </p:nvSpPr>
        <p:spPr>
          <a:xfrm>
            <a:off x="3416081" y="1825625"/>
            <a:ext cx="2580862" cy="4351338"/>
          </a:xfrm>
          <a:prstGeom prst="rect">
            <a:avLst/>
          </a:prstGeom>
        </p:spPr>
        <p:txBody>
          <a:bodyPr/>
          <a:lstStyle>
            <a:lvl1pPr marL="171450" indent="-171450">
              <a:buClr>
                <a:schemeClr val="accent1"/>
              </a:buClr>
              <a:buFont typeface="Arial" charset="0"/>
              <a:buChar char="•"/>
              <a:defRPr sz="2000" baseline="0">
                <a:latin typeface="calibri" charset="0"/>
                <a:ea typeface="Georgia" charset="0"/>
                <a:cs typeface="Georgia" charset="0"/>
              </a:defRPr>
            </a:lvl1pPr>
            <a:lvl2pPr>
              <a:buClr>
                <a:schemeClr val="accent1"/>
              </a:buClr>
              <a:defRPr sz="1000" baseline="0">
                <a:latin typeface="calibri" charset="0"/>
                <a:ea typeface="Georgia" charset="0"/>
                <a:cs typeface="Georgia" charset="0"/>
              </a:defRPr>
            </a:lvl2pPr>
            <a:lvl3pPr>
              <a:buClr>
                <a:schemeClr val="accent1"/>
              </a:buClr>
              <a:defRPr sz="800" baseline="0">
                <a:latin typeface="calibri" charset="0"/>
                <a:ea typeface="Georgia" charset="0"/>
                <a:cs typeface="Georgia" charset="0"/>
              </a:defRPr>
            </a:lvl3pPr>
            <a:lvl4pPr>
              <a:buClr>
                <a:schemeClr val="accent1"/>
              </a:buClr>
              <a:defRPr baseline="0">
                <a:latin typeface="calibri" charset="0"/>
                <a:ea typeface="Georgia" charset="0"/>
                <a:cs typeface="Georgia" charset="0"/>
              </a:defRPr>
            </a:lvl4pPr>
            <a:lvl5pPr>
              <a:buClr>
                <a:schemeClr val="accent1"/>
              </a:buClr>
              <a:defRPr baseline="0">
                <a:latin typeface="calibri" charset="0"/>
                <a:ea typeface="Georgia" charset="0"/>
                <a:cs typeface="Georgia" charset="0"/>
              </a:defRPr>
            </a:lvl5pPr>
          </a:lstStyle>
          <a:p>
            <a:pPr lvl="0"/>
            <a:r>
              <a:rPr lang="fi-FI"/>
              <a:t>Muokkaa tekstin perustyylejä napsauttamalla</a:t>
            </a:r>
          </a:p>
        </p:txBody>
      </p:sp>
      <p:sp>
        <p:nvSpPr>
          <p:cNvPr id="13" name="Content Placeholder 2"/>
          <p:cNvSpPr>
            <a:spLocks noGrp="1"/>
          </p:cNvSpPr>
          <p:nvPr>
            <p:ph idx="15"/>
          </p:nvPr>
        </p:nvSpPr>
        <p:spPr>
          <a:xfrm>
            <a:off x="6288161" y="1825625"/>
            <a:ext cx="2580862" cy="4351338"/>
          </a:xfrm>
          <a:prstGeom prst="rect">
            <a:avLst/>
          </a:prstGeom>
        </p:spPr>
        <p:txBody>
          <a:bodyPr/>
          <a:lstStyle>
            <a:lvl1pPr marL="171450" indent="-171450">
              <a:buClr>
                <a:schemeClr val="accent1"/>
              </a:buClr>
              <a:buFont typeface="Arial" charset="0"/>
              <a:buChar char="•"/>
              <a:defRPr sz="2000" baseline="0">
                <a:latin typeface="calibri" charset="0"/>
                <a:ea typeface="Georgia" charset="0"/>
                <a:cs typeface="Georgia" charset="0"/>
              </a:defRPr>
            </a:lvl1pPr>
            <a:lvl2pPr>
              <a:buClr>
                <a:schemeClr val="accent1"/>
              </a:buClr>
              <a:defRPr sz="1000" baseline="0">
                <a:latin typeface="calibri" charset="0"/>
                <a:ea typeface="Georgia" charset="0"/>
                <a:cs typeface="Georgia" charset="0"/>
              </a:defRPr>
            </a:lvl2pPr>
            <a:lvl3pPr>
              <a:buClr>
                <a:schemeClr val="accent1"/>
              </a:buClr>
              <a:defRPr sz="800" baseline="0">
                <a:latin typeface="calibri" charset="0"/>
                <a:ea typeface="Georgia" charset="0"/>
                <a:cs typeface="Georgia" charset="0"/>
              </a:defRPr>
            </a:lvl3pPr>
            <a:lvl4pPr>
              <a:buClr>
                <a:schemeClr val="accent1"/>
              </a:buClr>
              <a:defRPr baseline="0">
                <a:latin typeface="calibri" charset="0"/>
                <a:ea typeface="Georgia" charset="0"/>
                <a:cs typeface="Georgia" charset="0"/>
              </a:defRPr>
            </a:lvl4pPr>
            <a:lvl5pPr>
              <a:buClr>
                <a:schemeClr val="accent1"/>
              </a:buClr>
              <a:defRPr baseline="0">
                <a:latin typeface="calibri" charset="0"/>
                <a:ea typeface="Georgia" charset="0"/>
                <a:cs typeface="Georgia" charset="0"/>
              </a:defRPr>
            </a:lvl5pPr>
          </a:lstStyle>
          <a:p>
            <a:pPr lvl="0"/>
            <a:r>
              <a:rPr lang="fi-FI"/>
              <a:t>Muokkaa tekstin perustyylejä napsauttamalla</a:t>
            </a:r>
          </a:p>
        </p:txBody>
      </p:sp>
      <p:sp>
        <p:nvSpPr>
          <p:cNvPr id="16" name="Content Placeholder 2"/>
          <p:cNvSpPr>
            <a:spLocks noGrp="1"/>
          </p:cNvSpPr>
          <p:nvPr>
            <p:ph idx="16"/>
          </p:nvPr>
        </p:nvSpPr>
        <p:spPr>
          <a:xfrm>
            <a:off x="9152290" y="1825625"/>
            <a:ext cx="2580862" cy="4351338"/>
          </a:xfrm>
          <a:prstGeom prst="rect">
            <a:avLst/>
          </a:prstGeom>
        </p:spPr>
        <p:txBody>
          <a:bodyPr/>
          <a:lstStyle>
            <a:lvl1pPr marL="171450" indent="-171450">
              <a:buClr>
                <a:schemeClr val="accent1"/>
              </a:buClr>
              <a:buFont typeface="Arial" charset="0"/>
              <a:buChar char="•"/>
              <a:defRPr sz="2000" baseline="0">
                <a:latin typeface="calibri" charset="0"/>
                <a:ea typeface="Georgia" charset="0"/>
                <a:cs typeface="Georgia" charset="0"/>
              </a:defRPr>
            </a:lvl1pPr>
            <a:lvl2pPr>
              <a:buClr>
                <a:schemeClr val="accent1"/>
              </a:buClr>
              <a:defRPr sz="1000" baseline="0">
                <a:latin typeface="calibri" charset="0"/>
                <a:ea typeface="Georgia" charset="0"/>
                <a:cs typeface="Georgia" charset="0"/>
              </a:defRPr>
            </a:lvl2pPr>
            <a:lvl3pPr>
              <a:buClr>
                <a:schemeClr val="accent1"/>
              </a:buClr>
              <a:defRPr sz="800" baseline="0">
                <a:latin typeface="calibri" charset="0"/>
                <a:ea typeface="Georgia" charset="0"/>
                <a:cs typeface="Georgia" charset="0"/>
              </a:defRPr>
            </a:lvl3pPr>
            <a:lvl4pPr>
              <a:buClr>
                <a:schemeClr val="accent1"/>
              </a:buClr>
              <a:defRPr baseline="0">
                <a:latin typeface="calibri" charset="0"/>
                <a:ea typeface="Georgia" charset="0"/>
                <a:cs typeface="Georgia" charset="0"/>
              </a:defRPr>
            </a:lvl4pPr>
            <a:lvl5pPr>
              <a:buClr>
                <a:schemeClr val="accent1"/>
              </a:buClr>
              <a:defRPr baseline="0">
                <a:latin typeface="calibri" charset="0"/>
                <a:ea typeface="Georgia" charset="0"/>
                <a:cs typeface="Georgia" charset="0"/>
              </a:defRPr>
            </a:lvl5pPr>
          </a:lstStyle>
          <a:p>
            <a:pPr lvl="0"/>
            <a:r>
              <a:rPr lang="fi-FI"/>
              <a:t>Muokkaa tekstin perustyylejä napsauttamalla</a:t>
            </a:r>
          </a:p>
        </p:txBody>
      </p:sp>
      <p:sp>
        <p:nvSpPr>
          <p:cNvPr id="8" name="Slide Number Placeholder 5">
            <a:extLst>
              <a:ext uri="{FF2B5EF4-FFF2-40B4-BE49-F238E27FC236}">
                <a16:creationId xmlns:a16="http://schemas.microsoft.com/office/drawing/2014/main" id="{3207BB03-2B3C-4DA5-B380-318A5AE71790}"/>
              </a:ext>
            </a:extLst>
          </p:cNvPr>
          <p:cNvSpPr>
            <a:spLocks noGrp="1"/>
          </p:cNvSpPr>
          <p:nvPr>
            <p:ph type="sldNum" sz="quarter" idx="17"/>
          </p:nvPr>
        </p:nvSpPr>
        <p:spPr/>
        <p:txBody>
          <a:bodyPr/>
          <a:lstStyle>
            <a:lvl1pPr>
              <a:defRPr sz="1200">
                <a:solidFill>
                  <a:schemeClr val="bg1">
                    <a:lumMod val="50000"/>
                  </a:schemeClr>
                </a:solidFill>
              </a:defRPr>
            </a:lvl1pPr>
          </a:lstStyle>
          <a:p>
            <a:pPr>
              <a:defRPr/>
            </a:pPr>
            <a:fld id="{5D1BCF96-7704-4D66-9D4C-014238B9316D}" type="slidenum">
              <a:rPr lang="uk-UA"/>
              <a:pPr>
                <a:defRPr/>
              </a:pPr>
              <a:t>‹#›</a:t>
            </a:fld>
            <a:endParaRPr lang="uk-UA"/>
          </a:p>
        </p:txBody>
      </p:sp>
      <p:sp>
        <p:nvSpPr>
          <p:cNvPr id="9" name="Footer Placeholder 10">
            <a:extLst>
              <a:ext uri="{FF2B5EF4-FFF2-40B4-BE49-F238E27FC236}">
                <a16:creationId xmlns:a16="http://schemas.microsoft.com/office/drawing/2014/main" id="{9FB70EAD-4571-4C02-8BF7-4CE437BE684C}"/>
              </a:ext>
            </a:extLst>
          </p:cNvPr>
          <p:cNvSpPr>
            <a:spLocks noGrp="1"/>
          </p:cNvSpPr>
          <p:nvPr>
            <p:ph type="ftr" sz="quarter" idx="18"/>
          </p:nvPr>
        </p:nvSpPr>
        <p:spPr/>
        <p:txBody>
          <a:bodyPr/>
          <a:lstStyle>
            <a:lvl1pPr algn="r">
              <a:defRPr sz="1200">
                <a:solidFill>
                  <a:schemeClr val="bg1">
                    <a:lumMod val="50000"/>
                  </a:schemeClr>
                </a:solidFill>
              </a:defRPr>
            </a:lvl1pPr>
          </a:lstStyle>
          <a:p>
            <a:pPr>
              <a:defRPr/>
            </a:pPr>
            <a:endParaRPr lang="fi-FI"/>
          </a:p>
        </p:txBody>
      </p:sp>
    </p:spTree>
    <p:extLst>
      <p:ext uri="{BB962C8B-B14F-4D97-AF65-F5344CB8AC3E}">
        <p14:creationId xmlns:p14="http://schemas.microsoft.com/office/powerpoint/2010/main" val="473156829"/>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content &amp; image">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2F82B661-65DC-4226-9AA3-C63D28BB256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18800" y="198438"/>
            <a:ext cx="1138238"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Content Placeholder 2"/>
          <p:cNvSpPr>
            <a:spLocks noGrp="1"/>
          </p:cNvSpPr>
          <p:nvPr>
            <p:ph idx="17"/>
          </p:nvPr>
        </p:nvSpPr>
        <p:spPr>
          <a:xfrm>
            <a:off x="6016833" y="1825625"/>
            <a:ext cx="5024230" cy="4351338"/>
          </a:xfrm>
          <a:prstGeom prst="rect">
            <a:avLst/>
          </a:prstGeom>
        </p:spPr>
        <p:txBody>
          <a:bodyPr/>
          <a:lstStyle>
            <a:lvl1pPr>
              <a:buClr>
                <a:schemeClr val="accent1"/>
              </a:buClr>
              <a:defRPr sz="2600" baseline="0">
                <a:latin typeface="calibri" charset="0"/>
                <a:ea typeface="Georgia" charset="0"/>
                <a:cs typeface="Georgia" charset="0"/>
              </a:defRPr>
            </a:lvl1pPr>
            <a:lvl2pPr>
              <a:buClr>
                <a:schemeClr val="accent1"/>
              </a:buClr>
              <a:defRPr baseline="0">
                <a:latin typeface="calibri" charset="0"/>
                <a:ea typeface="Georgia" charset="0"/>
                <a:cs typeface="Georgia" charset="0"/>
              </a:defRPr>
            </a:lvl2pPr>
            <a:lvl3pPr>
              <a:buClr>
                <a:schemeClr val="accent1"/>
              </a:buClr>
              <a:defRPr baseline="0">
                <a:latin typeface="calibri" charset="0"/>
                <a:ea typeface="Georgia" charset="0"/>
                <a:cs typeface="Georgia" charset="0"/>
              </a:defRPr>
            </a:lvl3pPr>
            <a:lvl4pPr>
              <a:buClr>
                <a:schemeClr val="accent1"/>
              </a:buClr>
              <a:defRPr baseline="0">
                <a:latin typeface="calibri" charset="0"/>
                <a:ea typeface="Georgia" charset="0"/>
                <a:cs typeface="Georgia" charset="0"/>
              </a:defRPr>
            </a:lvl4pPr>
            <a:lvl5pPr>
              <a:buClr>
                <a:schemeClr val="accent1"/>
              </a:buClr>
              <a:defRPr baseline="0">
                <a:latin typeface="calibri" charset="0"/>
                <a:ea typeface="Georgia" charset="0"/>
                <a:cs typeface="Georgia"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2" name="Title 1"/>
          <p:cNvSpPr>
            <a:spLocks noGrp="1"/>
          </p:cNvSpPr>
          <p:nvPr>
            <p:ph type="title"/>
          </p:nvPr>
        </p:nvSpPr>
        <p:spPr>
          <a:xfrm>
            <a:off x="528098" y="365125"/>
            <a:ext cx="9757458" cy="1325563"/>
          </a:xfrm>
          <a:prstGeom prst="rect">
            <a:avLst/>
          </a:prstGeom>
        </p:spPr>
        <p:txBody>
          <a:bodyPr anchor="ctr">
            <a:normAutofit/>
          </a:bodyPr>
          <a:lstStyle>
            <a:lvl1pPr>
              <a:lnSpc>
                <a:spcPts val="4000"/>
              </a:lnSpc>
              <a:defRPr sz="3800" b="1" baseline="0">
                <a:ln>
                  <a:noFill/>
                </a:ln>
                <a:solidFill>
                  <a:schemeClr val="tx2"/>
                </a:solidFill>
                <a:latin typeface="calibri" charset="0"/>
                <a:ea typeface="Trebuchet MS" charset="0"/>
                <a:cs typeface="Trebuchet MS" charset="0"/>
              </a:defRPr>
            </a:lvl1pPr>
          </a:lstStyle>
          <a:p>
            <a:r>
              <a:rPr lang="fi-FI"/>
              <a:t>Muokkaa ots. perustyyl. napsautt.</a:t>
            </a:r>
            <a:endParaRPr lang="fi-FI" dirty="0"/>
          </a:p>
        </p:txBody>
      </p:sp>
      <p:sp>
        <p:nvSpPr>
          <p:cNvPr id="3" name="Content Placeholder 2"/>
          <p:cNvSpPr>
            <a:spLocks noGrp="1"/>
          </p:cNvSpPr>
          <p:nvPr>
            <p:ph idx="1"/>
          </p:nvPr>
        </p:nvSpPr>
        <p:spPr>
          <a:xfrm>
            <a:off x="528098" y="1825625"/>
            <a:ext cx="5024230" cy="4351338"/>
          </a:xfrm>
          <a:prstGeom prst="rect">
            <a:avLst/>
          </a:prstGeom>
        </p:spPr>
        <p:txBody>
          <a:bodyPr/>
          <a:lstStyle>
            <a:lvl1pPr>
              <a:buClr>
                <a:schemeClr val="accent1"/>
              </a:buClr>
              <a:defRPr sz="2600" baseline="0">
                <a:latin typeface="calibri" charset="0"/>
                <a:ea typeface="Georgia" charset="0"/>
                <a:cs typeface="Georgia" charset="0"/>
              </a:defRPr>
            </a:lvl1pPr>
            <a:lvl2pPr>
              <a:buClr>
                <a:schemeClr val="accent1"/>
              </a:buClr>
              <a:defRPr baseline="0">
                <a:latin typeface="calibri" charset="0"/>
                <a:ea typeface="Georgia" charset="0"/>
                <a:cs typeface="Georgia" charset="0"/>
              </a:defRPr>
            </a:lvl2pPr>
            <a:lvl3pPr>
              <a:buClr>
                <a:schemeClr val="accent1"/>
              </a:buClr>
              <a:defRPr baseline="0">
                <a:latin typeface="calibri" charset="0"/>
                <a:ea typeface="Georgia" charset="0"/>
                <a:cs typeface="Georgia" charset="0"/>
              </a:defRPr>
            </a:lvl3pPr>
            <a:lvl4pPr>
              <a:buClr>
                <a:schemeClr val="accent1"/>
              </a:buClr>
              <a:defRPr baseline="0">
                <a:latin typeface="calibri" charset="0"/>
                <a:ea typeface="Georgia" charset="0"/>
                <a:cs typeface="Georgia" charset="0"/>
              </a:defRPr>
            </a:lvl4pPr>
            <a:lvl5pPr>
              <a:buClr>
                <a:schemeClr val="accent1"/>
              </a:buClr>
              <a:defRPr baseline="0">
                <a:latin typeface="calibri" charset="0"/>
                <a:ea typeface="Georgia" charset="0"/>
                <a:cs typeface="Georgia"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6" name="Slide Number Placeholder 5">
            <a:extLst>
              <a:ext uri="{FF2B5EF4-FFF2-40B4-BE49-F238E27FC236}">
                <a16:creationId xmlns:a16="http://schemas.microsoft.com/office/drawing/2014/main" id="{C8286BD7-AC25-4B84-B67C-53F7BA42EBB9}"/>
              </a:ext>
            </a:extLst>
          </p:cNvPr>
          <p:cNvSpPr>
            <a:spLocks noGrp="1"/>
          </p:cNvSpPr>
          <p:nvPr>
            <p:ph type="sldNum" sz="quarter" idx="18"/>
          </p:nvPr>
        </p:nvSpPr>
        <p:spPr/>
        <p:txBody>
          <a:bodyPr/>
          <a:lstStyle>
            <a:lvl1pPr>
              <a:defRPr sz="1200">
                <a:solidFill>
                  <a:schemeClr val="bg1">
                    <a:lumMod val="50000"/>
                  </a:schemeClr>
                </a:solidFill>
              </a:defRPr>
            </a:lvl1pPr>
          </a:lstStyle>
          <a:p>
            <a:pPr>
              <a:defRPr/>
            </a:pPr>
            <a:fld id="{C38244BF-85FC-4BAE-B437-C7D69BB6DD7D}" type="slidenum">
              <a:rPr lang="uk-UA"/>
              <a:pPr>
                <a:defRPr/>
              </a:pPr>
              <a:t>‹#›</a:t>
            </a:fld>
            <a:endParaRPr lang="uk-UA"/>
          </a:p>
        </p:txBody>
      </p:sp>
      <p:sp>
        <p:nvSpPr>
          <p:cNvPr id="7" name="Footer Placeholder 10">
            <a:extLst>
              <a:ext uri="{FF2B5EF4-FFF2-40B4-BE49-F238E27FC236}">
                <a16:creationId xmlns:a16="http://schemas.microsoft.com/office/drawing/2014/main" id="{A9BE4C89-BFC0-4AE6-B596-C5C4B1B41766}"/>
              </a:ext>
            </a:extLst>
          </p:cNvPr>
          <p:cNvSpPr>
            <a:spLocks noGrp="1"/>
          </p:cNvSpPr>
          <p:nvPr>
            <p:ph type="ftr" sz="quarter" idx="19"/>
          </p:nvPr>
        </p:nvSpPr>
        <p:spPr/>
        <p:txBody>
          <a:bodyPr/>
          <a:lstStyle>
            <a:lvl1pPr algn="r">
              <a:defRPr sz="1200">
                <a:solidFill>
                  <a:schemeClr val="bg1">
                    <a:lumMod val="50000"/>
                  </a:schemeClr>
                </a:solidFill>
              </a:defRPr>
            </a:lvl1pPr>
          </a:lstStyle>
          <a:p>
            <a:pPr>
              <a:defRPr/>
            </a:pPr>
            <a:endParaRPr lang="fi-FI"/>
          </a:p>
        </p:txBody>
      </p:sp>
    </p:spTree>
    <p:extLst>
      <p:ext uri="{BB962C8B-B14F-4D97-AF65-F5344CB8AC3E}">
        <p14:creationId xmlns:p14="http://schemas.microsoft.com/office/powerpoint/2010/main" val="2815761591"/>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for graphs etc">
    <p:spTree>
      <p:nvGrpSpPr>
        <p:cNvPr id="1" name=""/>
        <p:cNvGrpSpPr/>
        <p:nvPr/>
      </p:nvGrpSpPr>
      <p:grpSpPr>
        <a:xfrm>
          <a:off x="0" y="0"/>
          <a:ext cx="0" cy="0"/>
          <a:chOff x="0" y="0"/>
          <a:chExt cx="0" cy="0"/>
        </a:xfrm>
      </p:grpSpPr>
      <p:pic>
        <p:nvPicPr>
          <p:cNvPr id="3" name="Picture 6">
            <a:extLst>
              <a:ext uri="{FF2B5EF4-FFF2-40B4-BE49-F238E27FC236}">
                <a16:creationId xmlns:a16="http://schemas.microsoft.com/office/drawing/2014/main" id="{07053144-6498-434E-9F5D-6807891130C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18800" y="198438"/>
            <a:ext cx="1138238"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528098" y="365125"/>
            <a:ext cx="9757458" cy="1325563"/>
          </a:xfrm>
          <a:prstGeom prst="rect">
            <a:avLst/>
          </a:prstGeom>
        </p:spPr>
        <p:txBody>
          <a:bodyPr anchor="ctr">
            <a:normAutofit/>
          </a:bodyPr>
          <a:lstStyle>
            <a:lvl1pPr>
              <a:lnSpc>
                <a:spcPts val="4000"/>
              </a:lnSpc>
              <a:defRPr sz="3800" b="1" baseline="0">
                <a:ln>
                  <a:noFill/>
                </a:ln>
                <a:solidFill>
                  <a:schemeClr val="tx2"/>
                </a:solidFill>
                <a:latin typeface="calibri" charset="0"/>
                <a:ea typeface="Trebuchet MS" charset="0"/>
                <a:cs typeface="Trebuchet MS" charset="0"/>
              </a:defRPr>
            </a:lvl1pPr>
          </a:lstStyle>
          <a:p>
            <a:r>
              <a:rPr lang="fi-FI"/>
              <a:t>Muokkaa ots. perustyyl. napsautt.</a:t>
            </a:r>
            <a:endParaRPr lang="fi-FI" dirty="0"/>
          </a:p>
        </p:txBody>
      </p:sp>
      <p:sp>
        <p:nvSpPr>
          <p:cNvPr id="4" name="Slide Number Placeholder 5">
            <a:extLst>
              <a:ext uri="{FF2B5EF4-FFF2-40B4-BE49-F238E27FC236}">
                <a16:creationId xmlns:a16="http://schemas.microsoft.com/office/drawing/2014/main" id="{EE1A3C17-F39D-46D2-A765-C82B08B8DA53}"/>
              </a:ext>
            </a:extLst>
          </p:cNvPr>
          <p:cNvSpPr>
            <a:spLocks noGrp="1"/>
          </p:cNvSpPr>
          <p:nvPr>
            <p:ph type="sldNum" sz="quarter" idx="10"/>
          </p:nvPr>
        </p:nvSpPr>
        <p:spPr/>
        <p:txBody>
          <a:bodyPr/>
          <a:lstStyle>
            <a:lvl1pPr>
              <a:defRPr sz="1200">
                <a:solidFill>
                  <a:schemeClr val="bg1">
                    <a:lumMod val="50000"/>
                  </a:schemeClr>
                </a:solidFill>
              </a:defRPr>
            </a:lvl1pPr>
          </a:lstStyle>
          <a:p>
            <a:pPr>
              <a:defRPr/>
            </a:pPr>
            <a:fld id="{8BD912DC-67A5-4493-92A3-61E3467FBC6C}" type="slidenum">
              <a:rPr lang="uk-UA"/>
              <a:pPr>
                <a:defRPr/>
              </a:pPr>
              <a:t>‹#›</a:t>
            </a:fld>
            <a:endParaRPr lang="uk-UA"/>
          </a:p>
        </p:txBody>
      </p:sp>
      <p:sp>
        <p:nvSpPr>
          <p:cNvPr id="5" name="Footer Placeholder 10">
            <a:extLst>
              <a:ext uri="{FF2B5EF4-FFF2-40B4-BE49-F238E27FC236}">
                <a16:creationId xmlns:a16="http://schemas.microsoft.com/office/drawing/2014/main" id="{2482F8D3-8C53-449F-A2DB-E18C82673508}"/>
              </a:ext>
            </a:extLst>
          </p:cNvPr>
          <p:cNvSpPr>
            <a:spLocks noGrp="1"/>
          </p:cNvSpPr>
          <p:nvPr>
            <p:ph type="ftr" sz="quarter" idx="11"/>
          </p:nvPr>
        </p:nvSpPr>
        <p:spPr/>
        <p:txBody>
          <a:bodyPr/>
          <a:lstStyle>
            <a:lvl1pPr algn="r">
              <a:defRPr sz="1200">
                <a:solidFill>
                  <a:schemeClr val="bg1">
                    <a:lumMod val="50000"/>
                  </a:schemeClr>
                </a:solidFill>
              </a:defRPr>
            </a:lvl1pPr>
          </a:lstStyle>
          <a:p>
            <a:pPr>
              <a:defRPr/>
            </a:pPr>
            <a:endParaRPr lang="fi-FI"/>
          </a:p>
        </p:txBody>
      </p:sp>
    </p:spTree>
    <p:extLst>
      <p:ext uri="{BB962C8B-B14F-4D97-AF65-F5344CB8AC3E}">
        <p14:creationId xmlns:p14="http://schemas.microsoft.com/office/powerpoint/2010/main" val="1239936332"/>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Quote ">
    <p:spTree>
      <p:nvGrpSpPr>
        <p:cNvPr id="1" name=""/>
        <p:cNvGrpSpPr/>
        <p:nvPr/>
      </p:nvGrpSpPr>
      <p:grpSpPr>
        <a:xfrm>
          <a:off x="0" y="0"/>
          <a:ext cx="0" cy="0"/>
          <a:chOff x="0" y="0"/>
          <a:chExt cx="0" cy="0"/>
        </a:xfrm>
      </p:grpSpPr>
      <p:sp>
        <p:nvSpPr>
          <p:cNvPr id="4" name="Title 7">
            <a:extLst>
              <a:ext uri="{FF2B5EF4-FFF2-40B4-BE49-F238E27FC236}">
                <a16:creationId xmlns:a16="http://schemas.microsoft.com/office/drawing/2014/main" id="{D9A47F8E-1DE2-47DE-8C77-C6AC8A964553}"/>
              </a:ext>
            </a:extLst>
          </p:cNvPr>
          <p:cNvSpPr txBox="1">
            <a:spLocks/>
          </p:cNvSpPr>
          <p:nvPr userDrawn="1"/>
        </p:nvSpPr>
        <p:spPr>
          <a:xfrm>
            <a:off x="5230813" y="1325563"/>
            <a:ext cx="1968500" cy="1149350"/>
          </a:xfrm>
          <a:prstGeom prst="rect">
            <a:avLst/>
          </a:prstGeom>
          <a:ln>
            <a:noFill/>
          </a:ln>
        </p:spPr>
        <p:txBody>
          <a:bodyPr anchor="ctr"/>
          <a:lstStyle>
            <a:lvl1pPr algn="l" defTabSz="914400" rtl="0" eaLnBrk="1" latinLnBrk="0" hangingPunct="1">
              <a:lnSpc>
                <a:spcPct val="90000"/>
              </a:lnSpc>
              <a:spcBef>
                <a:spcPct val="0"/>
              </a:spcBef>
              <a:buNone/>
              <a:defRPr sz="3800" b="1" kern="1200" baseline="0">
                <a:ln>
                  <a:noFill/>
                </a:ln>
                <a:solidFill>
                  <a:schemeClr val="tx2"/>
                </a:solidFill>
                <a:latin typeface="calibri" charset="0"/>
                <a:ea typeface="Trebuchet MS" charset="0"/>
                <a:cs typeface="Trebuchet MS" charset="0"/>
              </a:defRPr>
            </a:lvl1pPr>
          </a:lstStyle>
          <a:p>
            <a:pPr algn="ctr" fontAlgn="auto">
              <a:spcAft>
                <a:spcPts val="0"/>
              </a:spcAft>
              <a:defRPr/>
            </a:pPr>
            <a:r>
              <a:rPr lang="fi-FI" sz="10000" dirty="0">
                <a:solidFill>
                  <a:schemeClr val="accent1"/>
                </a:solidFill>
              </a:rPr>
              <a:t>”</a:t>
            </a:r>
          </a:p>
        </p:txBody>
      </p:sp>
      <p:pic>
        <p:nvPicPr>
          <p:cNvPr id="5" name="Picture 6">
            <a:extLst>
              <a:ext uri="{FF2B5EF4-FFF2-40B4-BE49-F238E27FC236}">
                <a16:creationId xmlns:a16="http://schemas.microsoft.com/office/drawing/2014/main" id="{1B41903A-5C3B-4349-93CF-B2B29480EE0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18800" y="198438"/>
            <a:ext cx="1138238"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56930" y="1907679"/>
            <a:ext cx="10278140" cy="3107561"/>
          </a:xfrm>
          <a:prstGeom prst="rect">
            <a:avLst/>
          </a:prstGeom>
        </p:spPr>
        <p:txBody>
          <a:bodyPr anchor="ctr">
            <a:normAutofit/>
          </a:bodyPr>
          <a:lstStyle>
            <a:lvl1pPr algn="ctr">
              <a:lnSpc>
                <a:spcPts val="6500"/>
              </a:lnSpc>
              <a:defRPr sz="6000" b="1" baseline="0">
                <a:ln>
                  <a:noFill/>
                </a:ln>
                <a:solidFill>
                  <a:schemeClr val="tx2"/>
                </a:solidFill>
                <a:latin typeface="calibri" charset="0"/>
                <a:ea typeface="Trebuchet MS" charset="0"/>
                <a:cs typeface="Trebuchet MS" charset="0"/>
              </a:defRPr>
            </a:lvl1pPr>
          </a:lstStyle>
          <a:p>
            <a:r>
              <a:rPr lang="fi-FI"/>
              <a:t>Muokkaa ots. perustyyl. napsautt.</a:t>
            </a:r>
            <a:endParaRPr lang="fi-FI" dirty="0"/>
          </a:p>
        </p:txBody>
      </p:sp>
      <p:sp>
        <p:nvSpPr>
          <p:cNvPr id="6" name="Text Placeholder 5"/>
          <p:cNvSpPr>
            <a:spLocks noGrp="1"/>
          </p:cNvSpPr>
          <p:nvPr>
            <p:ph type="body" sz="quarter" idx="14"/>
          </p:nvPr>
        </p:nvSpPr>
        <p:spPr>
          <a:xfrm>
            <a:off x="956930" y="5319423"/>
            <a:ext cx="10278140" cy="845625"/>
          </a:xfrm>
          <a:prstGeom prst="rect">
            <a:avLst/>
          </a:prstGeom>
        </p:spPr>
        <p:txBody>
          <a:bodyPr anchor="ctr">
            <a:normAutofit/>
          </a:bodyPr>
          <a:lstStyle>
            <a:lvl1pPr marL="0" indent="0" algn="ctr">
              <a:lnSpc>
                <a:spcPts val="2400"/>
              </a:lnSpc>
              <a:buNone/>
              <a:defRPr sz="2400" b="0">
                <a:solidFill>
                  <a:schemeClr val="accent1"/>
                </a:solidFill>
              </a:defRPr>
            </a:lvl1pPr>
            <a:lvl2pPr marL="457200" indent="0">
              <a:buNone/>
              <a:defRPr/>
            </a:lvl2pPr>
            <a:lvl3pPr marL="914400" indent="0">
              <a:buNone/>
              <a:defRPr/>
            </a:lvl3pPr>
            <a:lvl4pPr marL="1371600" indent="0">
              <a:buNone/>
              <a:defRPr/>
            </a:lvl4pPr>
            <a:lvl5pPr marL="1828800" indent="0">
              <a:buNone/>
              <a:defRPr/>
            </a:lvl5pPr>
          </a:lstStyle>
          <a:p>
            <a:pPr lvl="0"/>
            <a:r>
              <a:rPr lang="fi-FI"/>
              <a:t>Muokkaa tekstin perustyylejä napsauttamalla</a:t>
            </a:r>
          </a:p>
        </p:txBody>
      </p:sp>
      <p:sp>
        <p:nvSpPr>
          <p:cNvPr id="7" name="Slide Number Placeholder 5">
            <a:extLst>
              <a:ext uri="{FF2B5EF4-FFF2-40B4-BE49-F238E27FC236}">
                <a16:creationId xmlns:a16="http://schemas.microsoft.com/office/drawing/2014/main" id="{6295FD89-0AB7-4F66-B6C5-38890915222F}"/>
              </a:ext>
            </a:extLst>
          </p:cNvPr>
          <p:cNvSpPr>
            <a:spLocks noGrp="1"/>
          </p:cNvSpPr>
          <p:nvPr>
            <p:ph type="sldNum" sz="quarter" idx="15"/>
          </p:nvPr>
        </p:nvSpPr>
        <p:spPr/>
        <p:txBody>
          <a:bodyPr/>
          <a:lstStyle>
            <a:lvl1pPr>
              <a:defRPr sz="1200">
                <a:solidFill>
                  <a:schemeClr val="bg1">
                    <a:lumMod val="50000"/>
                  </a:schemeClr>
                </a:solidFill>
              </a:defRPr>
            </a:lvl1pPr>
          </a:lstStyle>
          <a:p>
            <a:pPr>
              <a:defRPr/>
            </a:pPr>
            <a:fld id="{DCA9BE12-19F6-4145-93D2-1B608CD4D777}" type="slidenum">
              <a:rPr lang="uk-UA"/>
              <a:pPr>
                <a:defRPr/>
              </a:pPr>
              <a:t>‹#›</a:t>
            </a:fld>
            <a:endParaRPr lang="uk-UA"/>
          </a:p>
        </p:txBody>
      </p:sp>
      <p:sp>
        <p:nvSpPr>
          <p:cNvPr id="8" name="Footer Placeholder 10">
            <a:extLst>
              <a:ext uri="{FF2B5EF4-FFF2-40B4-BE49-F238E27FC236}">
                <a16:creationId xmlns:a16="http://schemas.microsoft.com/office/drawing/2014/main" id="{23D19128-E53F-4D10-9490-DFF34559B51C}"/>
              </a:ext>
            </a:extLst>
          </p:cNvPr>
          <p:cNvSpPr>
            <a:spLocks noGrp="1"/>
          </p:cNvSpPr>
          <p:nvPr>
            <p:ph type="ftr" sz="quarter" idx="16"/>
          </p:nvPr>
        </p:nvSpPr>
        <p:spPr/>
        <p:txBody>
          <a:bodyPr/>
          <a:lstStyle>
            <a:lvl1pPr algn="r">
              <a:defRPr sz="1200">
                <a:solidFill>
                  <a:schemeClr val="bg1">
                    <a:lumMod val="50000"/>
                  </a:schemeClr>
                </a:solidFill>
              </a:defRPr>
            </a:lvl1pPr>
          </a:lstStyle>
          <a:p>
            <a:pPr>
              <a:defRPr/>
            </a:pPr>
            <a:endParaRPr lang="fi-FI"/>
          </a:p>
        </p:txBody>
      </p:sp>
    </p:spTree>
    <p:extLst>
      <p:ext uri="{BB962C8B-B14F-4D97-AF65-F5344CB8AC3E}">
        <p14:creationId xmlns:p14="http://schemas.microsoft.com/office/powerpoint/2010/main" val="164066582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Quote 2">
    <p:spTree>
      <p:nvGrpSpPr>
        <p:cNvPr id="1" name=""/>
        <p:cNvGrpSpPr/>
        <p:nvPr/>
      </p:nvGrpSpPr>
      <p:grpSpPr>
        <a:xfrm>
          <a:off x="0" y="0"/>
          <a:ext cx="0" cy="0"/>
          <a:chOff x="0" y="0"/>
          <a:chExt cx="0" cy="0"/>
        </a:xfrm>
      </p:grpSpPr>
      <p:sp>
        <p:nvSpPr>
          <p:cNvPr id="4" name="Title 7">
            <a:extLst>
              <a:ext uri="{FF2B5EF4-FFF2-40B4-BE49-F238E27FC236}">
                <a16:creationId xmlns:a16="http://schemas.microsoft.com/office/drawing/2014/main" id="{F62E3411-A27F-45AD-A12E-38345AD50BD2}"/>
              </a:ext>
            </a:extLst>
          </p:cNvPr>
          <p:cNvSpPr txBox="1">
            <a:spLocks/>
          </p:cNvSpPr>
          <p:nvPr userDrawn="1"/>
        </p:nvSpPr>
        <p:spPr>
          <a:xfrm>
            <a:off x="5230813" y="1325563"/>
            <a:ext cx="1968500" cy="1149350"/>
          </a:xfrm>
          <a:prstGeom prst="rect">
            <a:avLst/>
          </a:prstGeom>
          <a:ln>
            <a:noFill/>
          </a:ln>
        </p:spPr>
        <p:txBody>
          <a:bodyPr anchor="ctr"/>
          <a:lstStyle>
            <a:lvl1pPr algn="l" defTabSz="914400" rtl="0" eaLnBrk="1" latinLnBrk="0" hangingPunct="1">
              <a:lnSpc>
                <a:spcPct val="90000"/>
              </a:lnSpc>
              <a:spcBef>
                <a:spcPct val="0"/>
              </a:spcBef>
              <a:buNone/>
              <a:defRPr sz="3800" b="1" kern="1200" baseline="0">
                <a:ln>
                  <a:noFill/>
                </a:ln>
                <a:solidFill>
                  <a:schemeClr val="tx2"/>
                </a:solidFill>
                <a:latin typeface="calibri" charset="0"/>
                <a:ea typeface="Trebuchet MS" charset="0"/>
                <a:cs typeface="Trebuchet MS" charset="0"/>
              </a:defRPr>
            </a:lvl1pPr>
          </a:lstStyle>
          <a:p>
            <a:pPr algn="ctr" fontAlgn="auto">
              <a:spcAft>
                <a:spcPts val="0"/>
              </a:spcAft>
              <a:defRPr/>
            </a:pPr>
            <a:r>
              <a:rPr lang="fi-FI" sz="10000" dirty="0"/>
              <a:t>”</a:t>
            </a:r>
          </a:p>
        </p:txBody>
      </p:sp>
      <p:pic>
        <p:nvPicPr>
          <p:cNvPr id="5" name="Picture 6">
            <a:extLst>
              <a:ext uri="{FF2B5EF4-FFF2-40B4-BE49-F238E27FC236}">
                <a16:creationId xmlns:a16="http://schemas.microsoft.com/office/drawing/2014/main" id="{DD4315D5-9289-4196-BC5A-D1B876E521D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18800" y="198438"/>
            <a:ext cx="1138238"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56930" y="1907679"/>
            <a:ext cx="10278140" cy="3107561"/>
          </a:xfrm>
          <a:prstGeom prst="rect">
            <a:avLst/>
          </a:prstGeom>
        </p:spPr>
        <p:txBody>
          <a:bodyPr anchor="ctr">
            <a:normAutofit/>
          </a:bodyPr>
          <a:lstStyle>
            <a:lvl1pPr algn="ctr">
              <a:lnSpc>
                <a:spcPts val="6500"/>
              </a:lnSpc>
              <a:defRPr sz="6000" b="1" baseline="0">
                <a:ln>
                  <a:noFill/>
                </a:ln>
                <a:solidFill>
                  <a:schemeClr val="tx2"/>
                </a:solidFill>
                <a:latin typeface="calibri" charset="0"/>
                <a:ea typeface="Trebuchet MS" charset="0"/>
                <a:cs typeface="Trebuchet MS" charset="0"/>
              </a:defRPr>
            </a:lvl1pPr>
          </a:lstStyle>
          <a:p>
            <a:r>
              <a:rPr lang="fi-FI"/>
              <a:t>Muokkaa ots. perustyyl. napsautt.</a:t>
            </a:r>
            <a:endParaRPr lang="fi-FI" dirty="0"/>
          </a:p>
        </p:txBody>
      </p:sp>
      <p:sp>
        <p:nvSpPr>
          <p:cNvPr id="6" name="Text Placeholder 5"/>
          <p:cNvSpPr>
            <a:spLocks noGrp="1"/>
          </p:cNvSpPr>
          <p:nvPr>
            <p:ph type="body" sz="quarter" idx="14"/>
          </p:nvPr>
        </p:nvSpPr>
        <p:spPr>
          <a:xfrm>
            <a:off x="956930" y="5319423"/>
            <a:ext cx="10278140" cy="845625"/>
          </a:xfrm>
          <a:prstGeom prst="rect">
            <a:avLst/>
          </a:prstGeom>
        </p:spPr>
        <p:txBody>
          <a:bodyPr anchor="ctr">
            <a:normAutofit/>
          </a:bodyPr>
          <a:lstStyle>
            <a:lvl1pPr marL="0" indent="0" algn="ctr">
              <a:lnSpc>
                <a:spcPts val="2400"/>
              </a:lnSpc>
              <a:buNone/>
              <a:defRPr sz="2400" b="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fi-FI"/>
              <a:t>Muokkaa tekstin perustyylejä napsauttamalla</a:t>
            </a:r>
          </a:p>
        </p:txBody>
      </p:sp>
      <p:sp>
        <p:nvSpPr>
          <p:cNvPr id="7" name="Slide Number Placeholder 5">
            <a:extLst>
              <a:ext uri="{FF2B5EF4-FFF2-40B4-BE49-F238E27FC236}">
                <a16:creationId xmlns:a16="http://schemas.microsoft.com/office/drawing/2014/main" id="{C67617C9-3C17-42B3-AF47-DA5E03A819EA}"/>
              </a:ext>
            </a:extLst>
          </p:cNvPr>
          <p:cNvSpPr>
            <a:spLocks noGrp="1"/>
          </p:cNvSpPr>
          <p:nvPr>
            <p:ph type="sldNum" sz="quarter" idx="15"/>
          </p:nvPr>
        </p:nvSpPr>
        <p:spPr/>
        <p:txBody>
          <a:bodyPr/>
          <a:lstStyle>
            <a:lvl1pPr>
              <a:defRPr sz="1200">
                <a:solidFill>
                  <a:schemeClr val="bg1">
                    <a:lumMod val="50000"/>
                  </a:schemeClr>
                </a:solidFill>
              </a:defRPr>
            </a:lvl1pPr>
          </a:lstStyle>
          <a:p>
            <a:pPr>
              <a:defRPr/>
            </a:pPr>
            <a:fld id="{C5516FD4-30E0-48A3-8FC2-D003324FEA22}" type="slidenum">
              <a:rPr lang="uk-UA"/>
              <a:pPr>
                <a:defRPr/>
              </a:pPr>
              <a:t>‹#›</a:t>
            </a:fld>
            <a:endParaRPr lang="uk-UA"/>
          </a:p>
        </p:txBody>
      </p:sp>
      <p:sp>
        <p:nvSpPr>
          <p:cNvPr id="8" name="Footer Placeholder 10">
            <a:extLst>
              <a:ext uri="{FF2B5EF4-FFF2-40B4-BE49-F238E27FC236}">
                <a16:creationId xmlns:a16="http://schemas.microsoft.com/office/drawing/2014/main" id="{00281C97-AD8C-47C2-AD22-06C572CB238D}"/>
              </a:ext>
            </a:extLst>
          </p:cNvPr>
          <p:cNvSpPr>
            <a:spLocks noGrp="1"/>
          </p:cNvSpPr>
          <p:nvPr>
            <p:ph type="ftr" sz="quarter" idx="16"/>
          </p:nvPr>
        </p:nvSpPr>
        <p:spPr/>
        <p:txBody>
          <a:bodyPr/>
          <a:lstStyle>
            <a:lvl1pPr algn="r">
              <a:defRPr sz="1200">
                <a:solidFill>
                  <a:schemeClr val="bg1">
                    <a:lumMod val="50000"/>
                  </a:schemeClr>
                </a:solidFill>
              </a:defRPr>
            </a:lvl1pPr>
          </a:lstStyle>
          <a:p>
            <a:pPr>
              <a:defRPr/>
            </a:pPr>
            <a:endParaRPr lang="fi-FI"/>
          </a:p>
        </p:txBody>
      </p:sp>
    </p:spTree>
    <p:extLst>
      <p:ext uri="{BB962C8B-B14F-4D97-AF65-F5344CB8AC3E}">
        <p14:creationId xmlns:p14="http://schemas.microsoft.com/office/powerpoint/2010/main" val="29745834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Quote 3">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01F5413-2EDC-496B-9FAB-5A7159F95143}"/>
              </a:ext>
            </a:extLst>
          </p:cNvPr>
          <p:cNvSpPr txBox="1">
            <a:spLocks/>
          </p:cNvSpPr>
          <p:nvPr userDrawn="1"/>
        </p:nvSpPr>
        <p:spPr>
          <a:xfrm>
            <a:off x="565150" y="5365750"/>
            <a:ext cx="4662488" cy="857250"/>
          </a:xfrm>
          <a:prstGeom prst="rect">
            <a:avLst/>
          </a:prstGeom>
          <a:noFill/>
        </p:spPr>
        <p:txBody>
          <a:bodyPr anchor="ctr"/>
          <a:lstStyle>
            <a:lvl1pPr algn="ctr" defTabSz="914400" rtl="0" eaLnBrk="1" latinLnBrk="0" hangingPunct="1">
              <a:lnSpc>
                <a:spcPts val="6500"/>
              </a:lnSpc>
              <a:spcBef>
                <a:spcPct val="0"/>
              </a:spcBef>
              <a:buNone/>
              <a:defRPr sz="3200" b="1" kern="1200" baseline="0">
                <a:ln>
                  <a:noFill/>
                </a:ln>
                <a:solidFill>
                  <a:schemeClr val="tx2"/>
                </a:solidFill>
                <a:latin typeface="calibri" charset="0"/>
                <a:ea typeface="Trebuchet MS" charset="0"/>
                <a:cs typeface="Trebuchet MS" charset="0"/>
              </a:defRPr>
            </a:lvl1pPr>
          </a:lstStyle>
          <a:p>
            <a:pPr fontAlgn="auto">
              <a:lnSpc>
                <a:spcPts val="2000"/>
              </a:lnSpc>
              <a:spcBef>
                <a:spcPts val="1000"/>
              </a:spcBef>
              <a:spcAft>
                <a:spcPts val="0"/>
              </a:spcAft>
              <a:defRPr/>
            </a:pPr>
            <a:r>
              <a:rPr lang="en-US" sz="1800" b="0" dirty="0" err="1"/>
              <a:t>Sitaatin</a:t>
            </a:r>
            <a:r>
              <a:rPr lang="en-US" sz="1800" b="0" dirty="0"/>
              <a:t> </a:t>
            </a:r>
            <a:r>
              <a:rPr lang="en-US" sz="1800" b="0" dirty="0" err="1"/>
              <a:t>lähde</a:t>
            </a:r>
            <a:endParaRPr lang="fi-FI" sz="1800" b="0" dirty="0"/>
          </a:p>
        </p:txBody>
      </p:sp>
      <p:sp>
        <p:nvSpPr>
          <p:cNvPr id="5" name="Title 7">
            <a:extLst>
              <a:ext uri="{FF2B5EF4-FFF2-40B4-BE49-F238E27FC236}">
                <a16:creationId xmlns:a16="http://schemas.microsoft.com/office/drawing/2014/main" id="{6DC4358A-9FD1-4DE3-A7EB-B6E45C2CC94A}"/>
              </a:ext>
            </a:extLst>
          </p:cNvPr>
          <p:cNvSpPr txBox="1">
            <a:spLocks/>
          </p:cNvSpPr>
          <p:nvPr userDrawn="1"/>
        </p:nvSpPr>
        <p:spPr>
          <a:xfrm>
            <a:off x="1963738" y="990600"/>
            <a:ext cx="1968500" cy="1149350"/>
          </a:xfrm>
          <a:prstGeom prst="rect">
            <a:avLst/>
          </a:prstGeom>
          <a:ln>
            <a:noFill/>
          </a:ln>
        </p:spPr>
        <p:txBody>
          <a:bodyPr anchor="ctr"/>
          <a:lstStyle>
            <a:lvl1pPr algn="l" defTabSz="914400" rtl="0" eaLnBrk="1" latinLnBrk="0" hangingPunct="1">
              <a:lnSpc>
                <a:spcPct val="90000"/>
              </a:lnSpc>
              <a:spcBef>
                <a:spcPct val="0"/>
              </a:spcBef>
              <a:buNone/>
              <a:defRPr sz="3800" b="1" kern="1200" baseline="0">
                <a:ln>
                  <a:noFill/>
                </a:ln>
                <a:solidFill>
                  <a:schemeClr val="tx2"/>
                </a:solidFill>
                <a:latin typeface="calibri" charset="0"/>
                <a:ea typeface="Trebuchet MS" charset="0"/>
                <a:cs typeface="Trebuchet MS" charset="0"/>
              </a:defRPr>
            </a:lvl1pPr>
          </a:lstStyle>
          <a:p>
            <a:pPr algn="ctr" fontAlgn="auto">
              <a:spcAft>
                <a:spcPts val="0"/>
              </a:spcAft>
              <a:defRPr/>
            </a:pPr>
            <a:r>
              <a:rPr lang="fi-FI" sz="10000">
                <a:solidFill>
                  <a:schemeClr val="accent1"/>
                </a:solidFill>
              </a:rPr>
              <a:t>”</a:t>
            </a:r>
          </a:p>
        </p:txBody>
      </p:sp>
      <p:pic>
        <p:nvPicPr>
          <p:cNvPr id="7" name="Picture 6">
            <a:extLst>
              <a:ext uri="{FF2B5EF4-FFF2-40B4-BE49-F238E27FC236}">
                <a16:creationId xmlns:a16="http://schemas.microsoft.com/office/drawing/2014/main" id="{E1AE766E-EEE2-4B89-85FE-DA2D9EE2E78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18800" y="198438"/>
            <a:ext cx="1138238"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564708" y="1628710"/>
            <a:ext cx="4662884" cy="3607980"/>
          </a:xfrm>
          <a:prstGeom prst="rect">
            <a:avLst/>
          </a:prstGeom>
        </p:spPr>
        <p:txBody>
          <a:bodyPr anchor="ctr">
            <a:normAutofit/>
          </a:bodyPr>
          <a:lstStyle>
            <a:lvl1pPr algn="ctr">
              <a:lnSpc>
                <a:spcPts val="90"/>
              </a:lnSpc>
              <a:spcBef>
                <a:spcPts val="1000"/>
              </a:spcBef>
              <a:defRPr sz="3200" b="1" baseline="0">
                <a:ln>
                  <a:noFill/>
                </a:ln>
                <a:solidFill>
                  <a:schemeClr val="tx2"/>
                </a:solidFill>
                <a:latin typeface="calibri" charset="0"/>
                <a:ea typeface="Trebuchet MS" charset="0"/>
                <a:cs typeface="Trebuchet MS" charset="0"/>
              </a:defRPr>
            </a:lvl1pPr>
          </a:lstStyle>
          <a:p>
            <a:r>
              <a:rPr lang="fi-FI"/>
              <a:t>Muokkaa ots. perustyyl. napsautt.</a:t>
            </a:r>
            <a:endParaRPr lang="fi-FI" dirty="0"/>
          </a:p>
        </p:txBody>
      </p:sp>
      <p:sp>
        <p:nvSpPr>
          <p:cNvPr id="6" name="Picture Placeholder 5"/>
          <p:cNvSpPr>
            <a:spLocks noGrp="1"/>
          </p:cNvSpPr>
          <p:nvPr>
            <p:ph type="pic" sz="quarter" idx="15"/>
          </p:nvPr>
        </p:nvSpPr>
        <p:spPr>
          <a:xfrm>
            <a:off x="5796833" y="1628709"/>
            <a:ext cx="4732598" cy="4594261"/>
          </a:xfrm>
          <a:prstGeom prst="rect">
            <a:avLst/>
          </a:prstGeom>
        </p:spPr>
        <p:txBody>
          <a:bodyPr/>
          <a:lstStyle>
            <a:lvl1pPr marL="0" indent="0">
              <a:buNone/>
              <a:defRPr sz="2000">
                <a:solidFill>
                  <a:schemeClr val="tx1"/>
                </a:solidFill>
              </a:defRPr>
            </a:lvl1pPr>
          </a:lstStyle>
          <a:p>
            <a:pPr lvl="0"/>
            <a:r>
              <a:rPr lang="fi-FI" noProof="0"/>
              <a:t>Lisää kuva napsauttamalla kuvaketta</a:t>
            </a:r>
            <a:endParaRPr lang="fi-FI" noProof="0" dirty="0"/>
          </a:p>
        </p:txBody>
      </p:sp>
      <p:sp>
        <p:nvSpPr>
          <p:cNvPr id="8" name="Slide Number Placeholder 5">
            <a:extLst>
              <a:ext uri="{FF2B5EF4-FFF2-40B4-BE49-F238E27FC236}">
                <a16:creationId xmlns:a16="http://schemas.microsoft.com/office/drawing/2014/main" id="{C384009C-AA17-4DFA-86B9-9E0ADAC97DA9}"/>
              </a:ext>
            </a:extLst>
          </p:cNvPr>
          <p:cNvSpPr>
            <a:spLocks noGrp="1"/>
          </p:cNvSpPr>
          <p:nvPr>
            <p:ph type="sldNum" sz="quarter" idx="16"/>
          </p:nvPr>
        </p:nvSpPr>
        <p:spPr/>
        <p:txBody>
          <a:bodyPr/>
          <a:lstStyle>
            <a:lvl1pPr>
              <a:defRPr sz="1200">
                <a:solidFill>
                  <a:schemeClr val="bg1">
                    <a:lumMod val="50000"/>
                  </a:schemeClr>
                </a:solidFill>
              </a:defRPr>
            </a:lvl1pPr>
          </a:lstStyle>
          <a:p>
            <a:pPr>
              <a:defRPr/>
            </a:pPr>
            <a:fld id="{7DCE70DD-D6F6-4AB8-8524-75D5C9B7253E}" type="slidenum">
              <a:rPr lang="uk-UA"/>
              <a:pPr>
                <a:defRPr/>
              </a:pPr>
              <a:t>‹#›</a:t>
            </a:fld>
            <a:endParaRPr lang="uk-UA"/>
          </a:p>
        </p:txBody>
      </p:sp>
      <p:sp>
        <p:nvSpPr>
          <p:cNvPr id="9" name="Footer Placeholder 10">
            <a:extLst>
              <a:ext uri="{FF2B5EF4-FFF2-40B4-BE49-F238E27FC236}">
                <a16:creationId xmlns:a16="http://schemas.microsoft.com/office/drawing/2014/main" id="{437B1C7B-F6A1-4B56-B344-27F0DF91B038}"/>
              </a:ext>
            </a:extLst>
          </p:cNvPr>
          <p:cNvSpPr>
            <a:spLocks noGrp="1"/>
          </p:cNvSpPr>
          <p:nvPr>
            <p:ph type="ftr" sz="quarter" idx="17"/>
          </p:nvPr>
        </p:nvSpPr>
        <p:spPr/>
        <p:txBody>
          <a:bodyPr/>
          <a:lstStyle>
            <a:lvl1pPr algn="r">
              <a:defRPr sz="1200">
                <a:solidFill>
                  <a:schemeClr val="bg1">
                    <a:lumMod val="50000"/>
                  </a:schemeClr>
                </a:solidFill>
              </a:defRPr>
            </a:lvl1pPr>
          </a:lstStyle>
          <a:p>
            <a:pPr>
              <a:defRPr/>
            </a:pPr>
            <a:endParaRPr lang="fi-FI"/>
          </a:p>
        </p:txBody>
      </p:sp>
    </p:spTree>
    <p:extLst>
      <p:ext uri="{BB962C8B-B14F-4D97-AF65-F5344CB8AC3E}">
        <p14:creationId xmlns:p14="http://schemas.microsoft.com/office/powerpoint/2010/main" val="2300847861"/>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hank You - blue">
    <p:spTree>
      <p:nvGrpSpPr>
        <p:cNvPr id="1" name=""/>
        <p:cNvGrpSpPr/>
        <p:nvPr/>
      </p:nvGrpSpPr>
      <p:grpSpPr>
        <a:xfrm>
          <a:off x="0" y="0"/>
          <a:ext cx="0" cy="0"/>
          <a:chOff x="0" y="0"/>
          <a:chExt cx="0" cy="0"/>
        </a:xfrm>
      </p:grpSpPr>
      <p:sp>
        <p:nvSpPr>
          <p:cNvPr id="6" name="Rectangle 3">
            <a:extLst>
              <a:ext uri="{FF2B5EF4-FFF2-40B4-BE49-F238E27FC236}">
                <a16:creationId xmlns:a16="http://schemas.microsoft.com/office/drawing/2014/main" id="{6B13D1BA-3A4D-487B-B43D-91A6886FB5C7}"/>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i-FI"/>
          </a:p>
        </p:txBody>
      </p:sp>
      <p:pic>
        <p:nvPicPr>
          <p:cNvPr id="7" name="Picture 5">
            <a:extLst>
              <a:ext uri="{FF2B5EF4-FFF2-40B4-BE49-F238E27FC236}">
                <a16:creationId xmlns:a16="http://schemas.microsoft.com/office/drawing/2014/main" id="{C10E95C3-58D5-4A19-9797-E991754E72B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049838" y="506413"/>
            <a:ext cx="2060575" cy="144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p:cNvSpPr>
            <a:spLocks noGrp="1"/>
          </p:cNvSpPr>
          <p:nvPr>
            <p:ph type="body" sz="quarter" idx="10"/>
          </p:nvPr>
        </p:nvSpPr>
        <p:spPr>
          <a:xfrm>
            <a:off x="1099595" y="2307960"/>
            <a:ext cx="10058400" cy="1520687"/>
          </a:xfrm>
          <a:prstGeom prst="rect">
            <a:avLst/>
          </a:prstGeom>
        </p:spPr>
        <p:txBody>
          <a:bodyPr anchor="ctr">
            <a:noAutofit/>
          </a:bodyPr>
          <a:lstStyle>
            <a:lvl1pPr marL="0" indent="0" algn="ctr">
              <a:buNone/>
              <a:defRPr sz="10000" b="1">
                <a:solidFill>
                  <a:schemeClr val="bg2"/>
                </a:solidFill>
              </a:defRPr>
            </a:lvl1pPr>
          </a:lstStyle>
          <a:p>
            <a:pPr lvl="0"/>
            <a:r>
              <a:rPr lang="fi-FI"/>
              <a:t>Muokkaa tekstin perustyylejä napsauttamalla</a:t>
            </a:r>
          </a:p>
        </p:txBody>
      </p:sp>
      <p:sp>
        <p:nvSpPr>
          <p:cNvPr id="9" name="Text Placeholder 8"/>
          <p:cNvSpPr>
            <a:spLocks noGrp="1"/>
          </p:cNvSpPr>
          <p:nvPr>
            <p:ph type="body" sz="quarter" idx="11"/>
          </p:nvPr>
        </p:nvSpPr>
        <p:spPr>
          <a:xfrm>
            <a:off x="3722688" y="4178599"/>
            <a:ext cx="4770437" cy="480866"/>
          </a:xfrm>
          <a:prstGeom prst="rect">
            <a:avLst/>
          </a:prstGeom>
        </p:spPr>
        <p:txBody>
          <a:bodyPr>
            <a:normAutofit/>
          </a:bodyPr>
          <a:lstStyle>
            <a:lvl1pPr marL="0" indent="0" algn="ctr">
              <a:buNone/>
              <a:defRPr sz="2400" b="1">
                <a:solidFill>
                  <a:schemeClr val="bg1"/>
                </a:solidFill>
              </a:defRPr>
            </a:lvl1pPr>
          </a:lstStyle>
          <a:p>
            <a:pPr lvl="0"/>
            <a:r>
              <a:rPr lang="fi-FI"/>
              <a:t>Muokkaa tekstin perustyylejä napsauttamalla</a:t>
            </a:r>
          </a:p>
        </p:txBody>
      </p:sp>
      <p:sp>
        <p:nvSpPr>
          <p:cNvPr id="10" name="Text Placeholder 8"/>
          <p:cNvSpPr>
            <a:spLocks noGrp="1"/>
          </p:cNvSpPr>
          <p:nvPr>
            <p:ph type="body" sz="quarter" idx="12"/>
          </p:nvPr>
        </p:nvSpPr>
        <p:spPr>
          <a:xfrm>
            <a:off x="3731970" y="4680856"/>
            <a:ext cx="4770437" cy="328562"/>
          </a:xfrm>
          <a:prstGeom prst="rect">
            <a:avLst/>
          </a:prstGeom>
        </p:spPr>
        <p:txBody>
          <a:bodyPr>
            <a:noAutofit/>
          </a:bodyPr>
          <a:lstStyle>
            <a:lvl1pPr marL="0" indent="0" algn="ctr">
              <a:buNone/>
              <a:defRPr sz="1800" b="0">
                <a:solidFill>
                  <a:schemeClr val="bg1"/>
                </a:solidFill>
              </a:defRPr>
            </a:lvl1pPr>
          </a:lstStyle>
          <a:p>
            <a:pPr lvl="0"/>
            <a:r>
              <a:rPr lang="fi-FI"/>
              <a:t>Muokkaa tekstin perustyylejä napsauttamalla</a:t>
            </a:r>
          </a:p>
        </p:txBody>
      </p:sp>
      <p:sp>
        <p:nvSpPr>
          <p:cNvPr id="12" name="Text Placeholder 8"/>
          <p:cNvSpPr>
            <a:spLocks noGrp="1"/>
          </p:cNvSpPr>
          <p:nvPr>
            <p:ph type="body" sz="quarter" idx="13"/>
          </p:nvPr>
        </p:nvSpPr>
        <p:spPr>
          <a:xfrm>
            <a:off x="3731970" y="5347393"/>
            <a:ext cx="4770437" cy="1289578"/>
          </a:xfrm>
          <a:prstGeom prst="rect">
            <a:avLst/>
          </a:prstGeom>
        </p:spPr>
        <p:txBody>
          <a:bodyPr anchor="t">
            <a:normAutofit/>
          </a:bodyPr>
          <a:lstStyle>
            <a:lvl1pPr marL="0" indent="0" algn="ctr">
              <a:lnSpc>
                <a:spcPts val="1400"/>
              </a:lnSpc>
              <a:spcBef>
                <a:spcPts val="0"/>
              </a:spcBef>
              <a:spcAft>
                <a:spcPts val="0"/>
              </a:spcAft>
              <a:buNone/>
              <a:defRPr sz="1800" b="0" baseline="0">
                <a:solidFill>
                  <a:schemeClr val="bg1"/>
                </a:solidFill>
              </a:defRPr>
            </a:lvl1pPr>
          </a:lstStyle>
          <a:p>
            <a:pPr lvl="0"/>
            <a:r>
              <a:rPr lang="fi-FI"/>
              <a:t>Muokkaa tekstin perustyylejä napsauttamalla</a:t>
            </a:r>
          </a:p>
          <a:p>
            <a:pPr lvl="1"/>
            <a:r>
              <a:rPr lang="fi-FI"/>
              <a:t>toinen taso</a:t>
            </a:r>
          </a:p>
          <a:p>
            <a:pPr lvl="2"/>
            <a:r>
              <a:rPr lang="fi-FI"/>
              <a:t>kolmas taso</a:t>
            </a:r>
          </a:p>
        </p:txBody>
      </p:sp>
    </p:spTree>
    <p:extLst>
      <p:ext uri="{BB962C8B-B14F-4D97-AF65-F5344CB8AC3E}">
        <p14:creationId xmlns:p14="http://schemas.microsoft.com/office/powerpoint/2010/main" val="1613355482"/>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pening slide - blue logo">
    <p:spTree>
      <p:nvGrpSpPr>
        <p:cNvPr id="1" name=""/>
        <p:cNvGrpSpPr/>
        <p:nvPr/>
      </p:nvGrpSpPr>
      <p:grpSpPr>
        <a:xfrm>
          <a:off x="0" y="0"/>
          <a:ext cx="0" cy="0"/>
          <a:chOff x="0" y="0"/>
          <a:chExt cx="0" cy="0"/>
        </a:xfrm>
      </p:grpSpPr>
      <p:pic>
        <p:nvPicPr>
          <p:cNvPr id="2" name="Picture 5">
            <a:extLst>
              <a:ext uri="{FF2B5EF4-FFF2-40B4-BE49-F238E27FC236}">
                <a16:creationId xmlns:a16="http://schemas.microsoft.com/office/drawing/2014/main" id="{FDABA051-D135-4714-B71D-8563EFF3B4F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46450" y="1270000"/>
            <a:ext cx="5508625" cy="387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48613292"/>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hank You - white">
    <p:spTree>
      <p:nvGrpSpPr>
        <p:cNvPr id="1" name=""/>
        <p:cNvGrpSpPr/>
        <p:nvPr/>
      </p:nvGrpSpPr>
      <p:grpSpPr>
        <a:xfrm>
          <a:off x="0" y="0"/>
          <a:ext cx="0" cy="0"/>
          <a:chOff x="0" y="0"/>
          <a:chExt cx="0" cy="0"/>
        </a:xfrm>
      </p:grpSpPr>
      <p:pic>
        <p:nvPicPr>
          <p:cNvPr id="6" name="Picture 10">
            <a:extLst>
              <a:ext uri="{FF2B5EF4-FFF2-40B4-BE49-F238E27FC236}">
                <a16:creationId xmlns:a16="http://schemas.microsoft.com/office/drawing/2014/main" id="{6792CCEA-9E46-4F25-9182-447E7D30D89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053013" y="508000"/>
            <a:ext cx="2062162" cy="144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8"/>
          <p:cNvSpPr>
            <a:spLocks noGrp="1"/>
          </p:cNvSpPr>
          <p:nvPr>
            <p:ph type="body" sz="quarter" idx="11"/>
          </p:nvPr>
        </p:nvSpPr>
        <p:spPr>
          <a:xfrm>
            <a:off x="3722688" y="4178599"/>
            <a:ext cx="4770437" cy="480866"/>
          </a:xfrm>
          <a:prstGeom prst="rect">
            <a:avLst/>
          </a:prstGeom>
        </p:spPr>
        <p:txBody>
          <a:bodyPr>
            <a:normAutofit/>
          </a:bodyPr>
          <a:lstStyle>
            <a:lvl1pPr marL="0" indent="0" algn="ctr">
              <a:buNone/>
              <a:defRPr sz="2400" b="1">
                <a:solidFill>
                  <a:schemeClr val="tx2"/>
                </a:solidFill>
              </a:defRPr>
            </a:lvl1pPr>
          </a:lstStyle>
          <a:p>
            <a:pPr lvl="0"/>
            <a:r>
              <a:rPr lang="fi-FI"/>
              <a:t>Muokkaa tekstin perustyylejä napsauttamalla</a:t>
            </a:r>
          </a:p>
        </p:txBody>
      </p:sp>
      <p:sp>
        <p:nvSpPr>
          <p:cNvPr id="10" name="Text Placeholder 8"/>
          <p:cNvSpPr>
            <a:spLocks noGrp="1"/>
          </p:cNvSpPr>
          <p:nvPr>
            <p:ph type="body" sz="quarter" idx="12"/>
          </p:nvPr>
        </p:nvSpPr>
        <p:spPr>
          <a:xfrm>
            <a:off x="3731970" y="4680856"/>
            <a:ext cx="4770437" cy="328562"/>
          </a:xfrm>
          <a:prstGeom prst="rect">
            <a:avLst/>
          </a:prstGeom>
        </p:spPr>
        <p:txBody>
          <a:bodyPr>
            <a:noAutofit/>
          </a:bodyPr>
          <a:lstStyle>
            <a:lvl1pPr marL="0" indent="0" algn="ctr">
              <a:buNone/>
              <a:defRPr sz="1800" b="0">
                <a:solidFill>
                  <a:schemeClr val="tx2"/>
                </a:solidFill>
              </a:defRPr>
            </a:lvl1pPr>
          </a:lstStyle>
          <a:p>
            <a:pPr lvl="0"/>
            <a:r>
              <a:rPr lang="fi-FI"/>
              <a:t>Muokkaa tekstin perustyylejä napsauttamalla</a:t>
            </a:r>
          </a:p>
        </p:txBody>
      </p:sp>
      <p:sp>
        <p:nvSpPr>
          <p:cNvPr id="12" name="Text Placeholder 8"/>
          <p:cNvSpPr>
            <a:spLocks noGrp="1"/>
          </p:cNvSpPr>
          <p:nvPr>
            <p:ph type="body" sz="quarter" idx="13"/>
          </p:nvPr>
        </p:nvSpPr>
        <p:spPr>
          <a:xfrm>
            <a:off x="3731970" y="5347393"/>
            <a:ext cx="4770437" cy="1289578"/>
          </a:xfrm>
          <a:prstGeom prst="rect">
            <a:avLst/>
          </a:prstGeom>
        </p:spPr>
        <p:txBody>
          <a:bodyPr anchor="t">
            <a:normAutofit/>
          </a:bodyPr>
          <a:lstStyle>
            <a:lvl1pPr marL="0" indent="0" algn="ctr">
              <a:lnSpc>
                <a:spcPts val="1400"/>
              </a:lnSpc>
              <a:spcBef>
                <a:spcPts val="0"/>
              </a:spcBef>
              <a:spcAft>
                <a:spcPts val="600"/>
              </a:spcAft>
              <a:buNone/>
              <a:defRPr sz="1800" b="0" baseline="0">
                <a:solidFill>
                  <a:schemeClr val="tx2"/>
                </a:solidFill>
              </a:defRPr>
            </a:lvl1pPr>
          </a:lstStyle>
          <a:p>
            <a:pPr lvl="0"/>
            <a:r>
              <a:rPr lang="fi-FI"/>
              <a:t>Muokkaa tekstin perustyylejä napsauttamalla</a:t>
            </a:r>
          </a:p>
          <a:p>
            <a:pPr lvl="1"/>
            <a:r>
              <a:rPr lang="fi-FI"/>
              <a:t>toinen taso</a:t>
            </a:r>
          </a:p>
          <a:p>
            <a:pPr lvl="2"/>
            <a:r>
              <a:rPr lang="fi-FI"/>
              <a:t>kolmas taso</a:t>
            </a:r>
          </a:p>
        </p:txBody>
      </p:sp>
      <p:sp>
        <p:nvSpPr>
          <p:cNvPr id="8" name="Text Placeholder 2"/>
          <p:cNvSpPr>
            <a:spLocks noGrp="1"/>
          </p:cNvSpPr>
          <p:nvPr>
            <p:ph type="body" sz="quarter" idx="14"/>
          </p:nvPr>
        </p:nvSpPr>
        <p:spPr>
          <a:xfrm>
            <a:off x="1099595" y="2307960"/>
            <a:ext cx="10058400" cy="1520687"/>
          </a:xfrm>
          <a:prstGeom prst="rect">
            <a:avLst/>
          </a:prstGeom>
        </p:spPr>
        <p:txBody>
          <a:bodyPr anchor="ctr">
            <a:noAutofit/>
          </a:bodyPr>
          <a:lstStyle>
            <a:lvl1pPr marL="0" indent="0" algn="ctr">
              <a:buNone/>
              <a:defRPr sz="10000" b="1">
                <a:solidFill>
                  <a:schemeClr val="tx2"/>
                </a:solidFill>
              </a:defRPr>
            </a:lvl1pPr>
          </a:lstStyle>
          <a:p>
            <a:pPr lvl="0"/>
            <a:r>
              <a:rPr lang="fi-FI"/>
              <a:t>Muokkaa tekstin perustyylejä napsauttamalla</a:t>
            </a:r>
          </a:p>
        </p:txBody>
      </p:sp>
    </p:spTree>
    <p:extLst>
      <p:ext uri="{BB962C8B-B14F-4D97-AF65-F5344CB8AC3E}">
        <p14:creationId xmlns:p14="http://schemas.microsoft.com/office/powerpoint/2010/main" val="3364502658"/>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Outro">
    <p:spTree>
      <p:nvGrpSpPr>
        <p:cNvPr id="1" name=""/>
        <p:cNvGrpSpPr/>
        <p:nvPr/>
      </p:nvGrpSpPr>
      <p:grpSpPr>
        <a:xfrm>
          <a:off x="0" y="0"/>
          <a:ext cx="0" cy="0"/>
          <a:chOff x="0" y="0"/>
          <a:chExt cx="0" cy="0"/>
        </a:xfrm>
      </p:grpSpPr>
      <p:pic>
        <p:nvPicPr>
          <p:cNvPr id="2" name="Picture 7">
            <a:extLst>
              <a:ext uri="{FF2B5EF4-FFF2-40B4-BE49-F238E27FC236}">
                <a16:creationId xmlns:a16="http://schemas.microsoft.com/office/drawing/2014/main" id="{2EE7AD4A-02DA-4D40-8BD6-066D4826D8B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131300" y="-87313"/>
            <a:ext cx="3060700" cy="621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12">
            <a:extLst>
              <a:ext uri="{FF2B5EF4-FFF2-40B4-BE49-F238E27FC236}">
                <a16:creationId xmlns:a16="http://schemas.microsoft.com/office/drawing/2014/main" id="{73BC5389-7A8E-4512-B332-5D89236858A8}"/>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57250" y="2435225"/>
            <a:ext cx="6691313"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8912260"/>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pening slide - blue logo 2">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6C009467-565B-47D2-9691-5E041A8343F0}"/>
              </a:ext>
            </a:extLst>
          </p:cNvPr>
          <p:cNvSpPr/>
          <p:nvPr userDrawn="1"/>
        </p:nvSpPr>
        <p:spPr>
          <a:xfrm>
            <a:off x="0" y="0"/>
            <a:ext cx="12192000" cy="6858000"/>
          </a:xfrm>
          <a:prstGeom prst="rect">
            <a:avLst/>
          </a:prstGeom>
          <a:solidFill>
            <a:srgbClr val="CEB88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i-FI" dirty="0">
              <a:solidFill>
                <a:schemeClr val="tx2"/>
              </a:solidFill>
            </a:endParaRPr>
          </a:p>
        </p:txBody>
      </p:sp>
      <p:pic>
        <p:nvPicPr>
          <p:cNvPr id="3" name="Picture 5">
            <a:extLst>
              <a:ext uri="{FF2B5EF4-FFF2-40B4-BE49-F238E27FC236}">
                <a16:creationId xmlns:a16="http://schemas.microsoft.com/office/drawing/2014/main" id="{FE7AECB6-34FC-4152-87BD-6929ED3ED56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46450" y="1270000"/>
            <a:ext cx="5508625" cy="387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417968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 blue">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0092E9B5-BF22-43B8-B3F1-B47E84F14D9A}"/>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i-FI" dirty="0">
              <a:solidFill>
                <a:schemeClr val="tx2"/>
              </a:solidFill>
            </a:endParaRPr>
          </a:p>
        </p:txBody>
      </p:sp>
      <p:pic>
        <p:nvPicPr>
          <p:cNvPr id="8" name="Picture 9">
            <a:extLst>
              <a:ext uri="{FF2B5EF4-FFF2-40B4-BE49-F238E27FC236}">
                <a16:creationId xmlns:a16="http://schemas.microsoft.com/office/drawing/2014/main" id="{1489853E-096E-4CA6-A7C9-C107B017DD1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178800" y="390525"/>
            <a:ext cx="3443288"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10">
            <a:extLst>
              <a:ext uri="{FF2B5EF4-FFF2-40B4-BE49-F238E27FC236}">
                <a16:creationId xmlns:a16="http://schemas.microsoft.com/office/drawing/2014/main" id="{9F45AE9A-01CA-4D1F-9780-D57930957964}"/>
              </a:ext>
            </a:extLst>
          </p:cNvPr>
          <p:cNvSpPr/>
          <p:nvPr userDrawn="1"/>
        </p:nvSpPr>
        <p:spPr>
          <a:xfrm>
            <a:off x="1063625" y="1760538"/>
            <a:ext cx="1052513" cy="889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i-FI" dirty="0"/>
          </a:p>
        </p:txBody>
      </p:sp>
      <p:sp>
        <p:nvSpPr>
          <p:cNvPr id="10" name="Rectangle 11">
            <a:extLst>
              <a:ext uri="{FF2B5EF4-FFF2-40B4-BE49-F238E27FC236}">
                <a16:creationId xmlns:a16="http://schemas.microsoft.com/office/drawing/2014/main" id="{0829DCF7-9833-4DFD-8ED3-8CEC7D6206A5}"/>
              </a:ext>
            </a:extLst>
          </p:cNvPr>
          <p:cNvSpPr/>
          <p:nvPr userDrawn="1"/>
        </p:nvSpPr>
        <p:spPr>
          <a:xfrm>
            <a:off x="1063625" y="4502150"/>
            <a:ext cx="1052513" cy="873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i-FI" dirty="0"/>
          </a:p>
        </p:txBody>
      </p:sp>
      <p:sp>
        <p:nvSpPr>
          <p:cNvPr id="2" name="Title 1"/>
          <p:cNvSpPr>
            <a:spLocks noGrp="1"/>
          </p:cNvSpPr>
          <p:nvPr>
            <p:ph type="ctrTitle"/>
          </p:nvPr>
        </p:nvSpPr>
        <p:spPr>
          <a:xfrm>
            <a:off x="952500" y="2072953"/>
            <a:ext cx="9144000" cy="2204241"/>
          </a:xfrm>
          <a:prstGeom prst="rect">
            <a:avLst/>
          </a:prstGeom>
        </p:spPr>
        <p:txBody>
          <a:bodyPr anchor="ctr" anchorCtr="0">
            <a:normAutofit/>
          </a:bodyPr>
          <a:lstStyle>
            <a:lvl1pPr algn="l">
              <a:lnSpc>
                <a:spcPts val="4800"/>
              </a:lnSpc>
              <a:defRPr sz="4500" b="1" baseline="0">
                <a:solidFill>
                  <a:schemeClr val="bg1"/>
                </a:solidFill>
              </a:defRPr>
            </a:lvl1pPr>
          </a:lstStyle>
          <a:p>
            <a:r>
              <a:rPr lang="fi-FI"/>
              <a:t>Muokkaa ots. perustyyl. napsautt.</a:t>
            </a:r>
            <a:endParaRPr lang="fi-FI" dirty="0"/>
          </a:p>
        </p:txBody>
      </p:sp>
      <p:sp>
        <p:nvSpPr>
          <p:cNvPr id="3" name="Subtitle 2"/>
          <p:cNvSpPr>
            <a:spLocks noGrp="1"/>
          </p:cNvSpPr>
          <p:nvPr>
            <p:ph type="subTitle" idx="1"/>
          </p:nvPr>
        </p:nvSpPr>
        <p:spPr>
          <a:xfrm>
            <a:off x="968557" y="5000796"/>
            <a:ext cx="4056668" cy="437896"/>
          </a:xfrm>
          <a:prstGeom prst="rect">
            <a:avLst/>
          </a:prstGeom>
        </p:spPr>
        <p:txBody>
          <a:bodyPr/>
          <a:lstStyle>
            <a:lvl1pPr marL="0" indent="0" algn="l">
              <a:buNone/>
              <a:defRPr sz="2400" b="1"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21" name="Text Placeholder 20"/>
          <p:cNvSpPr>
            <a:spLocks noGrp="1"/>
          </p:cNvSpPr>
          <p:nvPr>
            <p:ph type="body" sz="quarter" idx="14"/>
          </p:nvPr>
        </p:nvSpPr>
        <p:spPr>
          <a:xfrm>
            <a:off x="968375" y="5589588"/>
            <a:ext cx="4748613" cy="660400"/>
          </a:xfrm>
          <a:prstGeom prst="rect">
            <a:avLst/>
          </a:prstGeom>
        </p:spPr>
        <p:txBody>
          <a:bodyPr>
            <a:noAutofit/>
          </a:bodyPr>
          <a:lstStyle>
            <a:lvl1pPr marL="0" indent="0">
              <a:lnSpc>
                <a:spcPts val="1800"/>
              </a:lnSpc>
              <a:buNone/>
              <a:defRPr sz="1600">
                <a:solidFill>
                  <a:schemeClr val="bg1"/>
                </a:solidFil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23" name="Text Placeholder 22"/>
          <p:cNvSpPr>
            <a:spLocks noGrp="1"/>
          </p:cNvSpPr>
          <p:nvPr>
            <p:ph type="body" sz="quarter" idx="15"/>
          </p:nvPr>
        </p:nvSpPr>
        <p:spPr>
          <a:xfrm>
            <a:off x="6321287" y="5000626"/>
            <a:ext cx="5406113" cy="751686"/>
          </a:xfrm>
          <a:prstGeom prst="rect">
            <a:avLst/>
          </a:prstGeom>
        </p:spPr>
        <p:txBody>
          <a:bodyPr>
            <a:noAutofit/>
          </a:bodyPr>
          <a:lstStyle>
            <a:lvl1pPr marL="0" indent="0" algn="r">
              <a:buNone/>
              <a:defRPr sz="2400" b="1">
                <a:solidFill>
                  <a:schemeClr val="bg2"/>
                </a:solidFill>
              </a:defRPr>
            </a:lvl1pPr>
            <a:lvl2pPr marL="457200" indent="0" algn="r">
              <a:buNone/>
              <a:defRPr sz="1600" b="1">
                <a:solidFill>
                  <a:schemeClr val="bg2"/>
                </a:solidFill>
              </a:defRPr>
            </a:lvl2pPr>
            <a:lvl3pPr marL="914400" indent="0" algn="r">
              <a:buNone/>
              <a:defRPr sz="1600" b="1">
                <a:solidFill>
                  <a:schemeClr val="bg2"/>
                </a:solidFill>
              </a:defRPr>
            </a:lvl3pPr>
            <a:lvl4pPr marL="1371600" indent="0" algn="r">
              <a:buNone/>
              <a:defRPr sz="1600" b="1">
                <a:solidFill>
                  <a:schemeClr val="bg2"/>
                </a:solidFill>
              </a:defRPr>
            </a:lvl4pPr>
            <a:lvl5pPr marL="1828800" indent="0" algn="r">
              <a:buNone/>
              <a:defRPr sz="1600" b="1">
                <a:solidFill>
                  <a:schemeClr val="bg2"/>
                </a:solidFill>
              </a:defRPr>
            </a:lvl5pPr>
          </a:lstStyle>
          <a:p>
            <a:pPr lvl="0"/>
            <a:r>
              <a:rPr lang="fi-FI"/>
              <a:t>Muokkaa tekstin perustyylejä napsauttamalla</a:t>
            </a:r>
          </a:p>
        </p:txBody>
      </p:sp>
      <p:sp>
        <p:nvSpPr>
          <p:cNvPr id="26" name="Text Placeholder 25"/>
          <p:cNvSpPr>
            <a:spLocks noGrp="1"/>
          </p:cNvSpPr>
          <p:nvPr>
            <p:ph type="body" sz="quarter" idx="16"/>
          </p:nvPr>
        </p:nvSpPr>
        <p:spPr>
          <a:xfrm>
            <a:off x="10193408" y="5752312"/>
            <a:ext cx="1533828" cy="381333"/>
          </a:xfrm>
          <a:prstGeom prst="rect">
            <a:avLst/>
          </a:prstGeom>
        </p:spPr>
        <p:txBody>
          <a:bodyPr anchor="b">
            <a:noAutofit/>
          </a:bodyPr>
          <a:lstStyle>
            <a:lvl1pPr marL="0" indent="0" algn="r">
              <a:buNone/>
              <a:defRPr sz="1600">
                <a:solidFill>
                  <a:schemeClr val="bg1"/>
                </a:solidFill>
              </a:defRPr>
            </a:lvl1pPr>
            <a:lvl2pPr marL="457200" indent="0" algn="r">
              <a:buNone/>
              <a:defRPr sz="1600">
                <a:solidFill>
                  <a:schemeClr val="bg1"/>
                </a:solidFill>
              </a:defRPr>
            </a:lvl2pPr>
            <a:lvl3pPr marL="914400" indent="0" algn="r">
              <a:buNone/>
              <a:defRPr sz="1600">
                <a:solidFill>
                  <a:schemeClr val="bg1"/>
                </a:solidFill>
              </a:defRPr>
            </a:lvl3pPr>
            <a:lvl4pPr marL="1371600" indent="0" algn="r">
              <a:buNone/>
              <a:defRPr sz="1600">
                <a:solidFill>
                  <a:schemeClr val="bg1"/>
                </a:solidFill>
              </a:defRPr>
            </a:lvl4pPr>
            <a:lvl5pPr marL="1828800" indent="0" algn="r">
              <a:buNone/>
              <a:defRPr sz="1600">
                <a:solidFill>
                  <a:schemeClr val="bg1"/>
                </a:solidFill>
              </a:defRPr>
            </a:lvl5pPr>
          </a:lstStyle>
          <a:p>
            <a:pPr lvl="0"/>
            <a:r>
              <a:rPr lang="fi-FI"/>
              <a:t>Muokkaa tekstin perustyylejä napsauttamalla</a:t>
            </a:r>
          </a:p>
        </p:txBody>
      </p:sp>
    </p:spTree>
    <p:extLst>
      <p:ext uri="{BB962C8B-B14F-4D97-AF65-F5344CB8AC3E}">
        <p14:creationId xmlns:p14="http://schemas.microsoft.com/office/powerpoint/2010/main" val="4228194293"/>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 straw">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BB477866-F822-413E-AD73-81DABD9F0FED}"/>
              </a:ext>
            </a:extLst>
          </p:cNvPr>
          <p:cNvSpPr/>
          <p:nvPr userDrawn="1"/>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i-FI" dirty="0">
              <a:solidFill>
                <a:schemeClr val="tx2"/>
              </a:solidFill>
            </a:endParaRPr>
          </a:p>
        </p:txBody>
      </p:sp>
      <p:sp>
        <p:nvSpPr>
          <p:cNvPr id="8" name="Rectangle 10">
            <a:extLst>
              <a:ext uri="{FF2B5EF4-FFF2-40B4-BE49-F238E27FC236}">
                <a16:creationId xmlns:a16="http://schemas.microsoft.com/office/drawing/2014/main" id="{3544FCB9-A2DC-4A0B-AE56-EF9C1F798FB4}"/>
              </a:ext>
            </a:extLst>
          </p:cNvPr>
          <p:cNvSpPr/>
          <p:nvPr userDrawn="1"/>
        </p:nvSpPr>
        <p:spPr>
          <a:xfrm>
            <a:off x="1063625" y="1760538"/>
            <a:ext cx="1052513" cy="889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i-FI" dirty="0"/>
          </a:p>
        </p:txBody>
      </p:sp>
      <p:sp>
        <p:nvSpPr>
          <p:cNvPr id="9" name="Rectangle 11">
            <a:extLst>
              <a:ext uri="{FF2B5EF4-FFF2-40B4-BE49-F238E27FC236}">
                <a16:creationId xmlns:a16="http://schemas.microsoft.com/office/drawing/2014/main" id="{1C6FACA1-FF64-471C-BDD4-13226F71BDAD}"/>
              </a:ext>
            </a:extLst>
          </p:cNvPr>
          <p:cNvSpPr/>
          <p:nvPr userDrawn="1"/>
        </p:nvSpPr>
        <p:spPr>
          <a:xfrm>
            <a:off x="1063625" y="4502150"/>
            <a:ext cx="1052513" cy="873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i-FI" dirty="0"/>
          </a:p>
        </p:txBody>
      </p:sp>
      <p:pic>
        <p:nvPicPr>
          <p:cNvPr id="10" name="Picture 1">
            <a:extLst>
              <a:ext uri="{FF2B5EF4-FFF2-40B4-BE49-F238E27FC236}">
                <a16:creationId xmlns:a16="http://schemas.microsoft.com/office/drawing/2014/main" id="{24452D4E-7178-42CC-A539-38C10389760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175625" y="393700"/>
            <a:ext cx="3443288"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52500" y="2072953"/>
            <a:ext cx="9144000" cy="2204241"/>
          </a:xfrm>
          <a:prstGeom prst="rect">
            <a:avLst/>
          </a:prstGeom>
        </p:spPr>
        <p:txBody>
          <a:bodyPr anchor="ctr" anchorCtr="0">
            <a:normAutofit/>
          </a:bodyPr>
          <a:lstStyle>
            <a:lvl1pPr algn="l">
              <a:lnSpc>
                <a:spcPts val="4800"/>
              </a:lnSpc>
              <a:defRPr sz="4500" b="1" baseline="0">
                <a:solidFill>
                  <a:schemeClr val="tx2"/>
                </a:solidFill>
              </a:defRPr>
            </a:lvl1pPr>
          </a:lstStyle>
          <a:p>
            <a:r>
              <a:rPr lang="fi-FI"/>
              <a:t>Muokkaa ots. perustyyl. napsautt.</a:t>
            </a:r>
            <a:endParaRPr lang="fi-FI" dirty="0"/>
          </a:p>
        </p:txBody>
      </p:sp>
      <p:sp>
        <p:nvSpPr>
          <p:cNvPr id="3" name="Subtitle 2"/>
          <p:cNvSpPr>
            <a:spLocks noGrp="1"/>
          </p:cNvSpPr>
          <p:nvPr>
            <p:ph type="subTitle" idx="1"/>
          </p:nvPr>
        </p:nvSpPr>
        <p:spPr>
          <a:xfrm>
            <a:off x="968557" y="5000796"/>
            <a:ext cx="4056668" cy="437896"/>
          </a:xfrm>
          <a:prstGeom prst="rect">
            <a:avLst/>
          </a:prstGeom>
        </p:spPr>
        <p:txBody>
          <a:bodyPr/>
          <a:lstStyle>
            <a:lvl1pPr marL="0" indent="0" algn="l">
              <a:buNone/>
              <a:defRPr sz="2400" b="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21" name="Text Placeholder 20"/>
          <p:cNvSpPr>
            <a:spLocks noGrp="1"/>
          </p:cNvSpPr>
          <p:nvPr>
            <p:ph type="body" sz="quarter" idx="14"/>
          </p:nvPr>
        </p:nvSpPr>
        <p:spPr>
          <a:xfrm>
            <a:off x="968375" y="5589588"/>
            <a:ext cx="4748613" cy="660400"/>
          </a:xfrm>
          <a:prstGeom prst="rect">
            <a:avLst/>
          </a:prstGeom>
        </p:spPr>
        <p:txBody>
          <a:bodyPr>
            <a:noAutofit/>
          </a:bodyPr>
          <a:lstStyle>
            <a:lvl1pPr marL="0" indent="0">
              <a:lnSpc>
                <a:spcPts val="1800"/>
              </a:lnSpc>
              <a:buNone/>
              <a:defRPr sz="1600">
                <a:solidFill>
                  <a:schemeClr val="tx2"/>
                </a:solidFil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23" name="Text Placeholder 22"/>
          <p:cNvSpPr>
            <a:spLocks noGrp="1"/>
          </p:cNvSpPr>
          <p:nvPr>
            <p:ph type="body" sz="quarter" idx="15"/>
          </p:nvPr>
        </p:nvSpPr>
        <p:spPr>
          <a:xfrm>
            <a:off x="6321287" y="5000626"/>
            <a:ext cx="5406113" cy="751686"/>
          </a:xfrm>
          <a:prstGeom prst="rect">
            <a:avLst/>
          </a:prstGeom>
        </p:spPr>
        <p:txBody>
          <a:bodyPr>
            <a:noAutofit/>
          </a:bodyPr>
          <a:lstStyle>
            <a:lvl1pPr marL="0" indent="0" algn="r">
              <a:buNone/>
              <a:defRPr sz="2400" b="1">
                <a:solidFill>
                  <a:schemeClr val="tx2"/>
                </a:solidFill>
              </a:defRPr>
            </a:lvl1pPr>
            <a:lvl2pPr marL="457200" indent="0" algn="r">
              <a:buNone/>
              <a:defRPr sz="1600" b="1">
                <a:solidFill>
                  <a:schemeClr val="bg2"/>
                </a:solidFill>
              </a:defRPr>
            </a:lvl2pPr>
            <a:lvl3pPr marL="914400" indent="0" algn="r">
              <a:buNone/>
              <a:defRPr sz="1600" b="1">
                <a:solidFill>
                  <a:schemeClr val="bg2"/>
                </a:solidFill>
              </a:defRPr>
            </a:lvl3pPr>
            <a:lvl4pPr marL="1371600" indent="0" algn="r">
              <a:buNone/>
              <a:defRPr sz="1600" b="1">
                <a:solidFill>
                  <a:schemeClr val="bg2"/>
                </a:solidFill>
              </a:defRPr>
            </a:lvl4pPr>
            <a:lvl5pPr marL="1828800" indent="0" algn="r">
              <a:buNone/>
              <a:defRPr sz="1600" b="1">
                <a:solidFill>
                  <a:schemeClr val="bg2"/>
                </a:solidFill>
              </a:defRPr>
            </a:lvl5pPr>
          </a:lstStyle>
          <a:p>
            <a:pPr lvl="0"/>
            <a:r>
              <a:rPr lang="fi-FI"/>
              <a:t>Muokkaa tekstin perustyylejä napsauttamalla</a:t>
            </a:r>
          </a:p>
        </p:txBody>
      </p:sp>
      <p:sp>
        <p:nvSpPr>
          <p:cNvPr id="26" name="Text Placeholder 25"/>
          <p:cNvSpPr>
            <a:spLocks noGrp="1"/>
          </p:cNvSpPr>
          <p:nvPr>
            <p:ph type="body" sz="quarter" idx="16"/>
          </p:nvPr>
        </p:nvSpPr>
        <p:spPr>
          <a:xfrm>
            <a:off x="10193408" y="5752312"/>
            <a:ext cx="1533828" cy="381333"/>
          </a:xfrm>
          <a:prstGeom prst="rect">
            <a:avLst/>
          </a:prstGeom>
        </p:spPr>
        <p:txBody>
          <a:bodyPr anchor="b">
            <a:noAutofit/>
          </a:bodyPr>
          <a:lstStyle>
            <a:lvl1pPr marL="0" indent="0" algn="r">
              <a:buNone/>
              <a:defRPr sz="1600">
                <a:solidFill>
                  <a:schemeClr val="tx2"/>
                </a:solidFill>
              </a:defRPr>
            </a:lvl1pPr>
            <a:lvl2pPr marL="457200" indent="0" algn="r">
              <a:buNone/>
              <a:defRPr sz="1600">
                <a:solidFill>
                  <a:schemeClr val="bg1"/>
                </a:solidFill>
              </a:defRPr>
            </a:lvl2pPr>
            <a:lvl3pPr marL="914400" indent="0" algn="r">
              <a:buNone/>
              <a:defRPr sz="1600">
                <a:solidFill>
                  <a:schemeClr val="bg1"/>
                </a:solidFill>
              </a:defRPr>
            </a:lvl3pPr>
            <a:lvl4pPr marL="1371600" indent="0" algn="r">
              <a:buNone/>
              <a:defRPr sz="1600">
                <a:solidFill>
                  <a:schemeClr val="bg1"/>
                </a:solidFill>
              </a:defRPr>
            </a:lvl4pPr>
            <a:lvl5pPr marL="1828800" indent="0" algn="r">
              <a:buNone/>
              <a:defRPr sz="1600">
                <a:solidFill>
                  <a:schemeClr val="bg1"/>
                </a:solidFill>
              </a:defRPr>
            </a:lvl5pPr>
          </a:lstStyle>
          <a:p>
            <a:pPr lvl="0"/>
            <a:r>
              <a:rPr lang="fi-FI"/>
              <a:t>Muokkaa tekstin perustyylejä napsauttamalla</a:t>
            </a:r>
          </a:p>
        </p:txBody>
      </p:sp>
    </p:spTree>
    <p:extLst>
      <p:ext uri="{BB962C8B-B14F-4D97-AF65-F5344CB8AC3E}">
        <p14:creationId xmlns:p14="http://schemas.microsoft.com/office/powerpoint/2010/main" val="3712469366"/>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 straw">
    <p:spTree>
      <p:nvGrpSpPr>
        <p:cNvPr id="1" name=""/>
        <p:cNvGrpSpPr/>
        <p:nvPr/>
      </p:nvGrpSpPr>
      <p:grpSpPr>
        <a:xfrm>
          <a:off x="0" y="0"/>
          <a:ext cx="0" cy="0"/>
          <a:chOff x="0" y="0"/>
          <a:chExt cx="0" cy="0"/>
        </a:xfrm>
      </p:grpSpPr>
      <p:sp>
        <p:nvSpPr>
          <p:cNvPr id="3" name="Rectangle 8">
            <a:extLst>
              <a:ext uri="{FF2B5EF4-FFF2-40B4-BE49-F238E27FC236}">
                <a16:creationId xmlns:a16="http://schemas.microsoft.com/office/drawing/2014/main" id="{754D1E69-B5C2-41E0-A76C-D39FB34E96DA}"/>
              </a:ext>
            </a:extLst>
          </p:cNvPr>
          <p:cNvSpPr/>
          <p:nvPr userDrawn="1"/>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i-FI" dirty="0">
              <a:solidFill>
                <a:schemeClr val="tx2"/>
              </a:solidFill>
            </a:endParaRPr>
          </a:p>
        </p:txBody>
      </p:sp>
      <p:sp>
        <p:nvSpPr>
          <p:cNvPr id="4" name="Rectangle 19">
            <a:extLst>
              <a:ext uri="{FF2B5EF4-FFF2-40B4-BE49-F238E27FC236}">
                <a16:creationId xmlns:a16="http://schemas.microsoft.com/office/drawing/2014/main" id="{487D36B7-AA2A-43B2-BDB9-9DC76A6521DE}"/>
              </a:ext>
            </a:extLst>
          </p:cNvPr>
          <p:cNvSpPr/>
          <p:nvPr userDrawn="1"/>
        </p:nvSpPr>
        <p:spPr>
          <a:xfrm>
            <a:off x="1631950" y="1446213"/>
            <a:ext cx="1052513" cy="889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i-FI" dirty="0"/>
          </a:p>
        </p:txBody>
      </p:sp>
      <p:sp>
        <p:nvSpPr>
          <p:cNvPr id="5" name="Rectangle 21">
            <a:extLst>
              <a:ext uri="{FF2B5EF4-FFF2-40B4-BE49-F238E27FC236}">
                <a16:creationId xmlns:a16="http://schemas.microsoft.com/office/drawing/2014/main" id="{BE0F118D-5DFC-49CF-A2F9-DB6D1ED16B01}"/>
              </a:ext>
            </a:extLst>
          </p:cNvPr>
          <p:cNvSpPr/>
          <p:nvPr userDrawn="1"/>
        </p:nvSpPr>
        <p:spPr>
          <a:xfrm>
            <a:off x="1631950" y="5468938"/>
            <a:ext cx="1052513" cy="889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i-FI" dirty="0"/>
          </a:p>
        </p:txBody>
      </p:sp>
      <p:pic>
        <p:nvPicPr>
          <p:cNvPr id="6" name="Picture 1">
            <a:extLst>
              <a:ext uri="{FF2B5EF4-FFF2-40B4-BE49-F238E27FC236}">
                <a16:creationId xmlns:a16="http://schemas.microsoft.com/office/drawing/2014/main" id="{328CF917-C9A6-48B0-8C24-206972D29C9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175625" y="393700"/>
            <a:ext cx="3443288"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507317" y="2140197"/>
            <a:ext cx="9144000" cy="2723543"/>
          </a:xfrm>
          <a:prstGeom prst="rect">
            <a:avLst/>
          </a:prstGeom>
        </p:spPr>
        <p:txBody>
          <a:bodyPr anchor="ctr" anchorCtr="0">
            <a:normAutofit/>
          </a:bodyPr>
          <a:lstStyle>
            <a:lvl1pPr algn="l">
              <a:lnSpc>
                <a:spcPts val="5500"/>
              </a:lnSpc>
              <a:defRPr sz="4500" b="1" baseline="0">
                <a:solidFill>
                  <a:schemeClr val="tx2"/>
                </a:solidFill>
              </a:defRPr>
            </a:lvl1pPr>
          </a:lstStyle>
          <a:p>
            <a:r>
              <a:rPr lang="fi-FI"/>
              <a:t>Muokkaa ots. perustyyl. napsautt.</a:t>
            </a:r>
            <a:endParaRPr lang="fi-FI" dirty="0"/>
          </a:p>
        </p:txBody>
      </p:sp>
      <p:sp>
        <p:nvSpPr>
          <p:cNvPr id="7" name="Slide Number Placeholder 5">
            <a:extLst>
              <a:ext uri="{FF2B5EF4-FFF2-40B4-BE49-F238E27FC236}">
                <a16:creationId xmlns:a16="http://schemas.microsoft.com/office/drawing/2014/main" id="{161BB94D-D207-4651-97F2-615F41AFD8FC}"/>
              </a:ext>
            </a:extLst>
          </p:cNvPr>
          <p:cNvSpPr>
            <a:spLocks noGrp="1"/>
          </p:cNvSpPr>
          <p:nvPr>
            <p:ph type="sldNum" sz="quarter" idx="10"/>
          </p:nvPr>
        </p:nvSpPr>
        <p:spPr/>
        <p:txBody>
          <a:bodyPr/>
          <a:lstStyle>
            <a:lvl1pPr>
              <a:defRPr sz="1200">
                <a:solidFill>
                  <a:schemeClr val="bg1">
                    <a:lumMod val="50000"/>
                  </a:schemeClr>
                </a:solidFill>
              </a:defRPr>
            </a:lvl1pPr>
          </a:lstStyle>
          <a:p>
            <a:pPr>
              <a:defRPr/>
            </a:pPr>
            <a:fld id="{E01E2B81-FF5E-4939-8BE3-61C030551DF1}" type="slidenum">
              <a:rPr lang="uk-UA"/>
              <a:pPr>
                <a:defRPr/>
              </a:pPr>
              <a:t>‹#›</a:t>
            </a:fld>
            <a:endParaRPr lang="uk-UA"/>
          </a:p>
        </p:txBody>
      </p:sp>
      <p:sp>
        <p:nvSpPr>
          <p:cNvPr id="8" name="Footer Placeholder 10">
            <a:extLst>
              <a:ext uri="{FF2B5EF4-FFF2-40B4-BE49-F238E27FC236}">
                <a16:creationId xmlns:a16="http://schemas.microsoft.com/office/drawing/2014/main" id="{58D2D82B-4D45-4583-8464-B71B13B34AF7}"/>
              </a:ext>
            </a:extLst>
          </p:cNvPr>
          <p:cNvSpPr>
            <a:spLocks noGrp="1"/>
          </p:cNvSpPr>
          <p:nvPr>
            <p:ph type="ftr" sz="quarter" idx="11"/>
          </p:nvPr>
        </p:nvSpPr>
        <p:spPr/>
        <p:txBody>
          <a:bodyPr/>
          <a:lstStyle>
            <a:lvl1pPr algn="r">
              <a:defRPr sz="1200">
                <a:solidFill>
                  <a:schemeClr val="bg1">
                    <a:lumMod val="50000"/>
                  </a:schemeClr>
                </a:solidFill>
              </a:defRPr>
            </a:lvl1pPr>
          </a:lstStyle>
          <a:p>
            <a:pPr>
              <a:defRPr/>
            </a:pPr>
            <a:endParaRPr lang="fi-FI"/>
          </a:p>
        </p:txBody>
      </p:sp>
    </p:spTree>
    <p:extLst>
      <p:ext uri="{BB962C8B-B14F-4D97-AF65-F5344CB8AC3E}">
        <p14:creationId xmlns:p14="http://schemas.microsoft.com/office/powerpoint/2010/main" val="761185805"/>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er - light blue">
    <p:spTree>
      <p:nvGrpSpPr>
        <p:cNvPr id="1" name=""/>
        <p:cNvGrpSpPr/>
        <p:nvPr/>
      </p:nvGrpSpPr>
      <p:grpSpPr>
        <a:xfrm>
          <a:off x="0" y="0"/>
          <a:ext cx="0" cy="0"/>
          <a:chOff x="0" y="0"/>
          <a:chExt cx="0" cy="0"/>
        </a:xfrm>
      </p:grpSpPr>
      <p:sp>
        <p:nvSpPr>
          <p:cNvPr id="3" name="Rectangle 8">
            <a:extLst>
              <a:ext uri="{FF2B5EF4-FFF2-40B4-BE49-F238E27FC236}">
                <a16:creationId xmlns:a16="http://schemas.microsoft.com/office/drawing/2014/main" id="{A9C106F3-1823-445F-A4CE-A812C9BC7018}"/>
              </a:ext>
            </a:extLst>
          </p:cNvPr>
          <p:cNvSpPr/>
          <p:nvPr userDrawn="1"/>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i-FI" dirty="0">
              <a:solidFill>
                <a:schemeClr val="tx2"/>
              </a:solidFill>
            </a:endParaRPr>
          </a:p>
        </p:txBody>
      </p:sp>
      <p:sp>
        <p:nvSpPr>
          <p:cNvPr id="4" name="Rectangle 10">
            <a:extLst>
              <a:ext uri="{FF2B5EF4-FFF2-40B4-BE49-F238E27FC236}">
                <a16:creationId xmlns:a16="http://schemas.microsoft.com/office/drawing/2014/main" id="{90A70DAA-4329-4A5A-BF02-9963E825195A}"/>
              </a:ext>
            </a:extLst>
          </p:cNvPr>
          <p:cNvSpPr/>
          <p:nvPr userDrawn="1"/>
        </p:nvSpPr>
        <p:spPr>
          <a:xfrm>
            <a:off x="1631950" y="1446213"/>
            <a:ext cx="1052513" cy="889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i-FI" dirty="0"/>
          </a:p>
        </p:txBody>
      </p:sp>
      <p:sp>
        <p:nvSpPr>
          <p:cNvPr id="5" name="Rectangle 11">
            <a:extLst>
              <a:ext uri="{FF2B5EF4-FFF2-40B4-BE49-F238E27FC236}">
                <a16:creationId xmlns:a16="http://schemas.microsoft.com/office/drawing/2014/main" id="{7218F327-02BF-4834-8990-59EA405F8BB3}"/>
              </a:ext>
            </a:extLst>
          </p:cNvPr>
          <p:cNvSpPr/>
          <p:nvPr userDrawn="1"/>
        </p:nvSpPr>
        <p:spPr>
          <a:xfrm>
            <a:off x="1631950" y="5468938"/>
            <a:ext cx="1052513" cy="889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i-FI" dirty="0"/>
          </a:p>
        </p:txBody>
      </p:sp>
      <p:pic>
        <p:nvPicPr>
          <p:cNvPr id="6" name="Picture 1">
            <a:extLst>
              <a:ext uri="{FF2B5EF4-FFF2-40B4-BE49-F238E27FC236}">
                <a16:creationId xmlns:a16="http://schemas.microsoft.com/office/drawing/2014/main" id="{F37EFF8D-95AA-4C28-B2A2-F64FA2040BF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175625" y="393700"/>
            <a:ext cx="3443288"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ctrTitle"/>
          </p:nvPr>
        </p:nvSpPr>
        <p:spPr>
          <a:xfrm>
            <a:off x="1507317" y="2140197"/>
            <a:ext cx="9144000" cy="2723543"/>
          </a:xfrm>
          <a:prstGeom prst="rect">
            <a:avLst/>
          </a:prstGeom>
        </p:spPr>
        <p:txBody>
          <a:bodyPr anchor="ctr" anchorCtr="0">
            <a:normAutofit/>
          </a:bodyPr>
          <a:lstStyle>
            <a:lvl1pPr algn="l">
              <a:lnSpc>
                <a:spcPts val="5500"/>
              </a:lnSpc>
              <a:defRPr sz="4500" b="1" baseline="0">
                <a:solidFill>
                  <a:schemeClr val="tx2"/>
                </a:solidFill>
              </a:defRPr>
            </a:lvl1pPr>
          </a:lstStyle>
          <a:p>
            <a:r>
              <a:rPr lang="fi-FI"/>
              <a:t>Muokkaa ots. perustyyl. napsautt.</a:t>
            </a:r>
            <a:endParaRPr lang="fi-FI" dirty="0"/>
          </a:p>
        </p:txBody>
      </p:sp>
      <p:sp>
        <p:nvSpPr>
          <p:cNvPr id="7" name="Footer Placeholder 3">
            <a:extLst>
              <a:ext uri="{FF2B5EF4-FFF2-40B4-BE49-F238E27FC236}">
                <a16:creationId xmlns:a16="http://schemas.microsoft.com/office/drawing/2014/main" id="{E3E61BA3-2CB2-4EB8-A3B1-078270D85BA2}"/>
              </a:ext>
            </a:extLst>
          </p:cNvPr>
          <p:cNvSpPr>
            <a:spLocks noGrp="1"/>
          </p:cNvSpPr>
          <p:nvPr>
            <p:ph type="ftr" sz="quarter" idx="10"/>
          </p:nvPr>
        </p:nvSpPr>
        <p:spPr/>
        <p:txBody>
          <a:bodyPr/>
          <a:lstStyle>
            <a:lvl1pPr>
              <a:defRPr/>
            </a:lvl1pPr>
          </a:lstStyle>
          <a:p>
            <a:pPr>
              <a:defRPr/>
            </a:pPr>
            <a:endParaRPr lang="fi-FI"/>
          </a:p>
        </p:txBody>
      </p:sp>
      <p:sp>
        <p:nvSpPr>
          <p:cNvPr id="8" name="Slide Number Placeholder 4">
            <a:extLst>
              <a:ext uri="{FF2B5EF4-FFF2-40B4-BE49-F238E27FC236}">
                <a16:creationId xmlns:a16="http://schemas.microsoft.com/office/drawing/2014/main" id="{1D768B83-77F4-4D44-B970-731FCF881310}"/>
              </a:ext>
            </a:extLst>
          </p:cNvPr>
          <p:cNvSpPr>
            <a:spLocks noGrp="1"/>
          </p:cNvSpPr>
          <p:nvPr>
            <p:ph type="sldNum" sz="quarter" idx="11"/>
          </p:nvPr>
        </p:nvSpPr>
        <p:spPr/>
        <p:txBody>
          <a:bodyPr/>
          <a:lstStyle>
            <a:lvl1pPr>
              <a:defRPr/>
            </a:lvl1pPr>
          </a:lstStyle>
          <a:p>
            <a:pPr>
              <a:defRPr/>
            </a:pPr>
            <a:fld id="{8E02157F-5407-49B9-A8D2-58E8CD85C2D2}" type="slidenum">
              <a:rPr lang="uk-UA"/>
              <a:pPr>
                <a:defRPr/>
              </a:pPr>
              <a:t>‹#›</a:t>
            </a:fld>
            <a:endParaRPr lang="uk-UA"/>
          </a:p>
        </p:txBody>
      </p:sp>
    </p:spTree>
    <p:extLst>
      <p:ext uri="{BB962C8B-B14F-4D97-AF65-F5344CB8AC3E}">
        <p14:creationId xmlns:p14="http://schemas.microsoft.com/office/powerpoint/2010/main" val="2967572036"/>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Header - white">
    <p:spTree>
      <p:nvGrpSpPr>
        <p:cNvPr id="1" name=""/>
        <p:cNvGrpSpPr/>
        <p:nvPr/>
      </p:nvGrpSpPr>
      <p:grpSpPr>
        <a:xfrm>
          <a:off x="0" y="0"/>
          <a:ext cx="0" cy="0"/>
          <a:chOff x="0" y="0"/>
          <a:chExt cx="0" cy="0"/>
        </a:xfrm>
      </p:grpSpPr>
      <p:pic>
        <p:nvPicPr>
          <p:cNvPr id="3" name="Picture 1">
            <a:extLst>
              <a:ext uri="{FF2B5EF4-FFF2-40B4-BE49-F238E27FC236}">
                <a16:creationId xmlns:a16="http://schemas.microsoft.com/office/drawing/2014/main" id="{84A684A6-3A74-4C7C-A7D6-F9E3736F638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175625" y="393700"/>
            <a:ext cx="3443288"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10">
            <a:extLst>
              <a:ext uri="{FF2B5EF4-FFF2-40B4-BE49-F238E27FC236}">
                <a16:creationId xmlns:a16="http://schemas.microsoft.com/office/drawing/2014/main" id="{243F5BCC-20BF-4E78-B1F5-B20E2B04D105}"/>
              </a:ext>
            </a:extLst>
          </p:cNvPr>
          <p:cNvSpPr/>
          <p:nvPr userDrawn="1"/>
        </p:nvSpPr>
        <p:spPr>
          <a:xfrm>
            <a:off x="1631950" y="1446213"/>
            <a:ext cx="1052513" cy="889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i-FI" dirty="0"/>
          </a:p>
        </p:txBody>
      </p:sp>
      <p:sp>
        <p:nvSpPr>
          <p:cNvPr id="5" name="Rectangle 11">
            <a:extLst>
              <a:ext uri="{FF2B5EF4-FFF2-40B4-BE49-F238E27FC236}">
                <a16:creationId xmlns:a16="http://schemas.microsoft.com/office/drawing/2014/main" id="{087DE418-8FE7-4437-884E-08D76EABA585}"/>
              </a:ext>
            </a:extLst>
          </p:cNvPr>
          <p:cNvSpPr/>
          <p:nvPr userDrawn="1"/>
        </p:nvSpPr>
        <p:spPr>
          <a:xfrm>
            <a:off x="1631950" y="5468938"/>
            <a:ext cx="1052513" cy="889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i-FI" dirty="0"/>
          </a:p>
        </p:txBody>
      </p:sp>
      <p:sp>
        <p:nvSpPr>
          <p:cNvPr id="13" name="Title 1"/>
          <p:cNvSpPr>
            <a:spLocks noGrp="1"/>
          </p:cNvSpPr>
          <p:nvPr>
            <p:ph type="ctrTitle"/>
          </p:nvPr>
        </p:nvSpPr>
        <p:spPr>
          <a:xfrm>
            <a:off x="1507317" y="2140197"/>
            <a:ext cx="9144000" cy="2723543"/>
          </a:xfrm>
          <a:prstGeom prst="rect">
            <a:avLst/>
          </a:prstGeom>
        </p:spPr>
        <p:txBody>
          <a:bodyPr anchor="ctr" anchorCtr="0">
            <a:normAutofit/>
          </a:bodyPr>
          <a:lstStyle>
            <a:lvl1pPr algn="l">
              <a:lnSpc>
                <a:spcPts val="5500"/>
              </a:lnSpc>
              <a:defRPr sz="4500" b="1">
                <a:solidFill>
                  <a:schemeClr val="tx2"/>
                </a:solidFill>
              </a:defRPr>
            </a:lvl1pPr>
          </a:lstStyle>
          <a:p>
            <a:r>
              <a:rPr lang="fi-FI"/>
              <a:t>Muokkaa ots. perustyyl. napsautt.</a:t>
            </a:r>
            <a:endParaRPr lang="fi-FI" dirty="0"/>
          </a:p>
        </p:txBody>
      </p:sp>
      <p:sp>
        <p:nvSpPr>
          <p:cNvPr id="6" name="Slide Number Placeholder 5">
            <a:extLst>
              <a:ext uri="{FF2B5EF4-FFF2-40B4-BE49-F238E27FC236}">
                <a16:creationId xmlns:a16="http://schemas.microsoft.com/office/drawing/2014/main" id="{47A33E30-5A32-4450-B93F-2D7D7F7FBFF7}"/>
              </a:ext>
            </a:extLst>
          </p:cNvPr>
          <p:cNvSpPr>
            <a:spLocks noGrp="1"/>
          </p:cNvSpPr>
          <p:nvPr>
            <p:ph type="sldNum" sz="quarter" idx="10"/>
          </p:nvPr>
        </p:nvSpPr>
        <p:spPr/>
        <p:txBody>
          <a:bodyPr/>
          <a:lstStyle>
            <a:lvl1pPr>
              <a:defRPr sz="1200">
                <a:solidFill>
                  <a:schemeClr val="bg1">
                    <a:lumMod val="50000"/>
                  </a:schemeClr>
                </a:solidFill>
              </a:defRPr>
            </a:lvl1pPr>
          </a:lstStyle>
          <a:p>
            <a:pPr>
              <a:defRPr/>
            </a:pPr>
            <a:fld id="{36B9C900-7356-4B43-A6D7-3179E045D02F}" type="slidenum">
              <a:rPr lang="uk-UA"/>
              <a:pPr>
                <a:defRPr/>
              </a:pPr>
              <a:t>‹#›</a:t>
            </a:fld>
            <a:endParaRPr lang="uk-UA"/>
          </a:p>
        </p:txBody>
      </p:sp>
      <p:sp>
        <p:nvSpPr>
          <p:cNvPr id="7" name="Footer Placeholder 10">
            <a:extLst>
              <a:ext uri="{FF2B5EF4-FFF2-40B4-BE49-F238E27FC236}">
                <a16:creationId xmlns:a16="http://schemas.microsoft.com/office/drawing/2014/main" id="{3D21B36B-115B-4D7D-B198-43E61898D7B2}"/>
              </a:ext>
            </a:extLst>
          </p:cNvPr>
          <p:cNvSpPr>
            <a:spLocks noGrp="1"/>
          </p:cNvSpPr>
          <p:nvPr>
            <p:ph type="ftr" sz="quarter" idx="11"/>
          </p:nvPr>
        </p:nvSpPr>
        <p:spPr/>
        <p:txBody>
          <a:bodyPr/>
          <a:lstStyle>
            <a:lvl1pPr algn="r">
              <a:defRPr sz="1200">
                <a:solidFill>
                  <a:schemeClr val="bg1">
                    <a:lumMod val="50000"/>
                  </a:schemeClr>
                </a:solidFill>
              </a:defRPr>
            </a:lvl1pPr>
          </a:lstStyle>
          <a:p>
            <a:pPr>
              <a:defRPr/>
            </a:pPr>
            <a:endParaRPr lang="fi-FI"/>
          </a:p>
        </p:txBody>
      </p:sp>
    </p:spTree>
    <p:extLst>
      <p:ext uri="{BB962C8B-B14F-4D97-AF65-F5344CB8AC3E}">
        <p14:creationId xmlns:p14="http://schemas.microsoft.com/office/powerpoint/2010/main" val="1938585504"/>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mp; content - 1 column">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AEF8DCE4-DD1B-4D31-9848-6B1C078B1A7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18800" y="198438"/>
            <a:ext cx="1138238"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528098" y="365125"/>
            <a:ext cx="9757458" cy="1325563"/>
          </a:xfrm>
          <a:prstGeom prst="rect">
            <a:avLst/>
          </a:prstGeom>
        </p:spPr>
        <p:txBody>
          <a:bodyPr anchor="ctr">
            <a:normAutofit/>
          </a:bodyPr>
          <a:lstStyle>
            <a:lvl1pPr>
              <a:lnSpc>
                <a:spcPts val="4000"/>
              </a:lnSpc>
              <a:defRPr sz="3800" b="1" baseline="0">
                <a:ln>
                  <a:noFill/>
                </a:ln>
                <a:solidFill>
                  <a:schemeClr val="tx2"/>
                </a:solidFill>
                <a:latin typeface="calibri" charset="0"/>
                <a:ea typeface="Trebuchet MS" charset="0"/>
                <a:cs typeface="Trebuchet MS" charset="0"/>
              </a:defRPr>
            </a:lvl1pPr>
          </a:lstStyle>
          <a:p>
            <a:r>
              <a:rPr lang="fi-FI"/>
              <a:t>Muokkaa ots. perustyyl. napsautt.</a:t>
            </a:r>
            <a:endParaRPr lang="fi-FI" dirty="0"/>
          </a:p>
        </p:txBody>
      </p:sp>
      <p:sp>
        <p:nvSpPr>
          <p:cNvPr id="3" name="Content Placeholder 2"/>
          <p:cNvSpPr>
            <a:spLocks noGrp="1"/>
          </p:cNvSpPr>
          <p:nvPr>
            <p:ph idx="1"/>
          </p:nvPr>
        </p:nvSpPr>
        <p:spPr>
          <a:xfrm>
            <a:off x="528098" y="1825625"/>
            <a:ext cx="10515600" cy="4351338"/>
          </a:xfrm>
          <a:prstGeom prst="rect">
            <a:avLst/>
          </a:prstGeom>
        </p:spPr>
        <p:txBody>
          <a:bodyPr/>
          <a:lstStyle>
            <a:lvl1pPr>
              <a:buClr>
                <a:schemeClr val="accent1"/>
              </a:buClr>
              <a:defRPr sz="2600" baseline="0">
                <a:latin typeface="calibri" charset="0"/>
                <a:ea typeface="Georgia" charset="0"/>
                <a:cs typeface="Georgia" charset="0"/>
              </a:defRPr>
            </a:lvl1pPr>
            <a:lvl2pPr>
              <a:buClr>
                <a:schemeClr val="accent1"/>
              </a:buClr>
              <a:defRPr baseline="0">
                <a:latin typeface="calibri" charset="0"/>
                <a:ea typeface="Georgia" charset="0"/>
                <a:cs typeface="Georgia" charset="0"/>
              </a:defRPr>
            </a:lvl2pPr>
            <a:lvl3pPr>
              <a:buClr>
                <a:schemeClr val="accent1"/>
              </a:buClr>
              <a:defRPr baseline="0">
                <a:latin typeface="calibri" charset="0"/>
                <a:ea typeface="Georgia" charset="0"/>
                <a:cs typeface="Georgia" charset="0"/>
              </a:defRPr>
            </a:lvl3pPr>
            <a:lvl4pPr>
              <a:buClr>
                <a:schemeClr val="accent1"/>
              </a:buClr>
              <a:defRPr baseline="0">
                <a:latin typeface="calibri" charset="0"/>
                <a:ea typeface="Georgia" charset="0"/>
                <a:cs typeface="Georgia" charset="0"/>
              </a:defRPr>
            </a:lvl4pPr>
            <a:lvl5pPr>
              <a:buClr>
                <a:schemeClr val="accent1"/>
              </a:buClr>
              <a:defRPr baseline="0">
                <a:latin typeface="calibri" charset="0"/>
                <a:ea typeface="Georgia" charset="0"/>
                <a:cs typeface="Georgia" charset="0"/>
              </a:defRPr>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endParaRPr lang="fi-FI" noProof="0" dirty="0"/>
          </a:p>
        </p:txBody>
      </p:sp>
      <p:sp>
        <p:nvSpPr>
          <p:cNvPr id="5" name="Slide Number Placeholder 5">
            <a:extLst>
              <a:ext uri="{FF2B5EF4-FFF2-40B4-BE49-F238E27FC236}">
                <a16:creationId xmlns:a16="http://schemas.microsoft.com/office/drawing/2014/main" id="{4721D057-F670-42CF-8A7D-813A94CD731B}"/>
              </a:ext>
            </a:extLst>
          </p:cNvPr>
          <p:cNvSpPr>
            <a:spLocks noGrp="1"/>
          </p:cNvSpPr>
          <p:nvPr>
            <p:ph type="sldNum" sz="quarter" idx="10"/>
          </p:nvPr>
        </p:nvSpPr>
        <p:spPr/>
        <p:txBody>
          <a:bodyPr/>
          <a:lstStyle>
            <a:lvl1pPr>
              <a:defRPr sz="1200">
                <a:solidFill>
                  <a:schemeClr val="bg1">
                    <a:lumMod val="50000"/>
                  </a:schemeClr>
                </a:solidFill>
              </a:defRPr>
            </a:lvl1pPr>
          </a:lstStyle>
          <a:p>
            <a:pPr>
              <a:defRPr/>
            </a:pPr>
            <a:fld id="{9618DDF8-69C8-4DF8-9371-941FAE9F8322}" type="slidenum">
              <a:rPr lang="uk-UA"/>
              <a:pPr>
                <a:defRPr/>
              </a:pPr>
              <a:t>‹#›</a:t>
            </a:fld>
            <a:endParaRPr lang="uk-UA"/>
          </a:p>
        </p:txBody>
      </p:sp>
      <p:sp>
        <p:nvSpPr>
          <p:cNvPr id="6" name="Footer Placeholder 10">
            <a:extLst>
              <a:ext uri="{FF2B5EF4-FFF2-40B4-BE49-F238E27FC236}">
                <a16:creationId xmlns:a16="http://schemas.microsoft.com/office/drawing/2014/main" id="{168CCC33-0503-4E33-B2F1-BF4ED102D6D7}"/>
              </a:ext>
            </a:extLst>
          </p:cNvPr>
          <p:cNvSpPr>
            <a:spLocks noGrp="1"/>
          </p:cNvSpPr>
          <p:nvPr>
            <p:ph type="ftr" sz="quarter" idx="11"/>
          </p:nvPr>
        </p:nvSpPr>
        <p:spPr/>
        <p:txBody>
          <a:bodyPr/>
          <a:lstStyle>
            <a:lvl1pPr algn="r">
              <a:defRPr sz="1200">
                <a:solidFill>
                  <a:schemeClr val="bg1">
                    <a:lumMod val="50000"/>
                  </a:schemeClr>
                </a:solidFill>
              </a:defRPr>
            </a:lvl1pPr>
          </a:lstStyle>
          <a:p>
            <a:pPr>
              <a:defRPr/>
            </a:pPr>
            <a:endParaRPr lang="fi-FI"/>
          </a:p>
        </p:txBody>
      </p:sp>
    </p:spTree>
    <p:extLst>
      <p:ext uri="{BB962C8B-B14F-4D97-AF65-F5344CB8AC3E}">
        <p14:creationId xmlns:p14="http://schemas.microsoft.com/office/powerpoint/2010/main" val="304725712"/>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C99C6BF-5761-42D0-AF23-A7A87347C2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endParaRPr lang="fi-FI"/>
          </a:p>
        </p:txBody>
      </p:sp>
      <p:sp>
        <p:nvSpPr>
          <p:cNvPr id="3" name="Slide Number Placeholder 5">
            <a:extLst>
              <a:ext uri="{FF2B5EF4-FFF2-40B4-BE49-F238E27FC236}">
                <a16:creationId xmlns:a16="http://schemas.microsoft.com/office/drawing/2014/main" id="{E56408C5-FF4A-4E65-B108-5703D7824450}"/>
              </a:ext>
            </a:extLst>
          </p:cNvPr>
          <p:cNvSpPr>
            <a:spLocks noGrp="1"/>
          </p:cNvSpPr>
          <p:nvPr>
            <p:ph type="sldNum" sz="quarter" idx="4"/>
          </p:nvPr>
        </p:nvSpPr>
        <p:spPr>
          <a:xfrm>
            <a:off x="11488738" y="6477000"/>
            <a:ext cx="623887" cy="300038"/>
          </a:xfrm>
          <a:prstGeom prst="rect">
            <a:avLst/>
          </a:prstGeom>
        </p:spPr>
        <p:txBody>
          <a:bodyPr/>
          <a:lstStyle>
            <a:lvl1pPr eaLnBrk="1" fontAlgn="auto" hangingPunct="1">
              <a:spcBef>
                <a:spcPts val="0"/>
              </a:spcBef>
              <a:spcAft>
                <a:spcPts val="0"/>
              </a:spcAft>
              <a:defRPr sz="1200">
                <a:solidFill>
                  <a:schemeClr val="bg1">
                    <a:lumMod val="50000"/>
                  </a:schemeClr>
                </a:solidFill>
                <a:latin typeface="+mn-lt"/>
              </a:defRPr>
            </a:lvl1pPr>
          </a:lstStyle>
          <a:p>
            <a:pPr>
              <a:defRPr/>
            </a:pPr>
            <a:fld id="{DF28104C-4E47-44B7-9567-6076E739FC27}" type="slidenum">
              <a:rPr lang="uk-UA"/>
              <a:pPr>
                <a:defRPr/>
              </a:pPr>
              <a:t>‹#›</a:t>
            </a:fld>
            <a:endParaRPr lang="uk-UA"/>
          </a:p>
        </p:txBody>
      </p:sp>
      <p:sp>
        <p:nvSpPr>
          <p:cNvPr id="5" name="Footer Placeholder 10">
            <a:extLst>
              <a:ext uri="{FF2B5EF4-FFF2-40B4-BE49-F238E27FC236}">
                <a16:creationId xmlns:a16="http://schemas.microsoft.com/office/drawing/2014/main" id="{083479E0-232E-4790-8EEB-04397AA5E0F9}"/>
              </a:ext>
            </a:extLst>
          </p:cNvPr>
          <p:cNvSpPr>
            <a:spLocks noGrp="1"/>
          </p:cNvSpPr>
          <p:nvPr>
            <p:ph type="ftr" sz="quarter" idx="3"/>
          </p:nvPr>
        </p:nvSpPr>
        <p:spPr>
          <a:xfrm>
            <a:off x="8201025" y="6477000"/>
            <a:ext cx="3152775" cy="300038"/>
          </a:xfrm>
          <a:prstGeom prst="rect">
            <a:avLst/>
          </a:prstGeom>
        </p:spPr>
        <p:txBody>
          <a:bodyPr/>
          <a:lstStyle>
            <a:lvl1pPr algn="r" eaLnBrk="1" fontAlgn="auto" hangingPunct="1">
              <a:spcBef>
                <a:spcPts val="0"/>
              </a:spcBef>
              <a:spcAft>
                <a:spcPts val="0"/>
              </a:spcAft>
              <a:defRPr sz="1200">
                <a:solidFill>
                  <a:schemeClr val="bg1">
                    <a:lumMod val="50000"/>
                  </a:schemeClr>
                </a:solidFill>
                <a:latin typeface="+mn-lt"/>
              </a:defRPr>
            </a:lvl1pPr>
          </a:lstStyle>
          <a:p>
            <a:pPr>
              <a:defRPr/>
            </a:pPr>
            <a:endParaRPr lang="fi-FI"/>
          </a:p>
        </p:txBody>
      </p:sp>
    </p:spTree>
  </p:cSld>
  <p:clrMap bg1="lt1" tx1="dk1" bg2="lt2" tx2="dk2" accent1="accent1" accent2="accent2" accent3="accent3" accent4="accent4" accent5="accent5" accent6="accent6" hlink="hlink" folHlink="folHlink"/>
  <p:sldLayoutIdLst>
    <p:sldLayoutId id="2147484037" r:id="rId1"/>
    <p:sldLayoutId id="2147484038" r:id="rId2"/>
    <p:sldLayoutId id="2147484039" r:id="rId3"/>
    <p:sldLayoutId id="2147484040" r:id="rId4"/>
    <p:sldLayoutId id="2147484041" r:id="rId5"/>
    <p:sldLayoutId id="2147484042" r:id="rId6"/>
    <p:sldLayoutId id="2147484043" r:id="rId7"/>
    <p:sldLayoutId id="2147484044" r:id="rId8"/>
    <p:sldLayoutId id="2147484045" r:id="rId9"/>
    <p:sldLayoutId id="2147484046" r:id="rId10"/>
    <p:sldLayoutId id="2147484047" r:id="rId11"/>
    <p:sldLayoutId id="2147484048" r:id="rId12"/>
    <p:sldLayoutId id="2147484049" r:id="rId13"/>
    <p:sldLayoutId id="2147484050" r:id="rId14"/>
    <p:sldLayoutId id="2147484051" r:id="rId15"/>
    <p:sldLayoutId id="2147484052" r:id="rId16"/>
    <p:sldLayoutId id="2147484053" r:id="rId17"/>
    <p:sldLayoutId id="2147484054" r:id="rId18"/>
    <p:sldLayoutId id="2147484055" r:id="rId19"/>
    <p:sldLayoutId id="2147484056" r:id="rId20"/>
    <p:sldLayoutId id="2147484057" r:id="rId21"/>
  </p:sldLayoutIdLst>
  <p:transition>
    <p:fade/>
  </p:transition>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panose="020F0502020204030204" pitchFamily="34" charset="0"/>
        </a:defRPr>
      </a:lvl2pPr>
      <a:lvl3pPr algn="l" rtl="0" eaLnBrk="0" fontAlgn="base" hangingPunct="0">
        <a:lnSpc>
          <a:spcPct val="90000"/>
        </a:lnSpc>
        <a:spcBef>
          <a:spcPct val="0"/>
        </a:spcBef>
        <a:spcAft>
          <a:spcPct val="0"/>
        </a:spcAft>
        <a:defRPr sz="4400">
          <a:solidFill>
            <a:schemeClr val="tx1"/>
          </a:solidFill>
          <a:latin typeface="Calibri" panose="020F0502020204030204" pitchFamily="34" charset="0"/>
        </a:defRPr>
      </a:lvl3pPr>
      <a:lvl4pPr algn="l" rtl="0" eaLnBrk="0" fontAlgn="base" hangingPunct="0">
        <a:lnSpc>
          <a:spcPct val="90000"/>
        </a:lnSpc>
        <a:spcBef>
          <a:spcPct val="0"/>
        </a:spcBef>
        <a:spcAft>
          <a:spcPct val="0"/>
        </a:spcAft>
        <a:defRPr sz="4400">
          <a:solidFill>
            <a:schemeClr val="tx1"/>
          </a:solidFill>
          <a:latin typeface="Calibri" panose="020F0502020204030204" pitchFamily="34" charset="0"/>
        </a:defRPr>
      </a:lvl4pPr>
      <a:lvl5pPr algn="l" rtl="0" eaLnBrk="0" fontAlgn="base" hangingPunct="0">
        <a:lnSpc>
          <a:spcPct val="90000"/>
        </a:lnSpc>
        <a:spcBef>
          <a:spcPct val="0"/>
        </a:spcBef>
        <a:spcAft>
          <a:spcPct val="0"/>
        </a:spcAft>
        <a:defRPr sz="4400">
          <a:solidFill>
            <a:schemeClr val="tx1"/>
          </a:solidFill>
          <a:latin typeface="Calibri" panose="020F0502020204030204" pitchFamily="34" charset="0"/>
        </a:defRPr>
      </a:lvl5pPr>
      <a:lvl6pPr marL="457200" algn="l" rtl="0" fontAlgn="base">
        <a:lnSpc>
          <a:spcPct val="90000"/>
        </a:lnSpc>
        <a:spcBef>
          <a:spcPct val="0"/>
        </a:spcBef>
        <a:spcAft>
          <a:spcPct val="0"/>
        </a:spcAft>
        <a:defRPr sz="4400">
          <a:solidFill>
            <a:schemeClr val="tx1"/>
          </a:solidFill>
          <a:latin typeface="Calibri" panose="020F0502020204030204" pitchFamily="34" charset="0"/>
        </a:defRPr>
      </a:lvl6pPr>
      <a:lvl7pPr marL="914400" algn="l" rtl="0" fontAlgn="base">
        <a:lnSpc>
          <a:spcPct val="90000"/>
        </a:lnSpc>
        <a:spcBef>
          <a:spcPct val="0"/>
        </a:spcBef>
        <a:spcAft>
          <a:spcPct val="0"/>
        </a:spcAft>
        <a:defRPr sz="4400">
          <a:solidFill>
            <a:schemeClr val="tx1"/>
          </a:solidFill>
          <a:latin typeface="Calibri" panose="020F0502020204030204" pitchFamily="34" charset="0"/>
        </a:defRPr>
      </a:lvl7pPr>
      <a:lvl8pPr marL="1371600" algn="l" rtl="0" fontAlgn="base">
        <a:lnSpc>
          <a:spcPct val="90000"/>
        </a:lnSpc>
        <a:spcBef>
          <a:spcPct val="0"/>
        </a:spcBef>
        <a:spcAft>
          <a:spcPct val="0"/>
        </a:spcAft>
        <a:defRPr sz="4400">
          <a:solidFill>
            <a:schemeClr val="tx1"/>
          </a:solidFill>
          <a:latin typeface="Calibri" panose="020F0502020204030204" pitchFamily="34" charset="0"/>
        </a:defRPr>
      </a:lvl8pPr>
      <a:lvl9pPr marL="1828800" algn="l" rtl="0" fontAlgn="base">
        <a:lnSpc>
          <a:spcPct val="90000"/>
        </a:lnSpc>
        <a:spcBef>
          <a:spcPct val="0"/>
        </a:spcBef>
        <a:spcAft>
          <a:spcPct val="0"/>
        </a:spcAft>
        <a:defRPr sz="4400">
          <a:solidFill>
            <a:schemeClr val="tx1"/>
          </a:solidFill>
          <a:latin typeface="Calibri" panose="020F05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ruokavirasto.fi/yritykset/tuonti-ja-vienti/vienti-eun-ulkopuolelle/maakohtaista-vientitietoa-kontissa/" TargetMode="External"/><Relationship Id="rId2" Type="http://schemas.openxmlformats.org/officeDocument/2006/relationships/hyperlink" Target="https://trade.ec.europa.eu/access-to-markets/en/content/welcome-access2markets-market-access-database-users" TargetMode="Externa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https://www.ruokavirasto.fi/yritykset/elintarvikeala/myynti/elintarvikkeiden-myynti-internetissa/" TargetMode="Externa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hyperlink" Target="https://www.ruokavirasto.fi/yritykset/elintarvikeala/elintarvikeyrityksen-perustaminen/etamyyntiyrityksen-perustaminen/" TargetMode="Externa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hyperlink" Target="https://www.marketopportunities.fi/home?page=1&amp;query=e-commerce&amp;industry=908" TargetMode="Externa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3" Type="http://schemas.openxmlformats.org/officeDocument/2006/relationships/hyperlink" Target="http://www.ruokavirasto.fi/vienti" TargetMode="External"/><Relationship Id="rId2" Type="http://schemas.openxmlformats.org/officeDocument/2006/relationships/hyperlink" Target="mailto:kiia.heinonen@ruokavirasto.fi" TargetMode="External"/><Relationship Id="rId1" Type="http://schemas.openxmlformats.org/officeDocument/2006/relationships/slideLayout" Target="../slideLayouts/slideLayout19.xml"/><Relationship Id="rId4" Type="http://schemas.openxmlformats.org/officeDocument/2006/relationships/hyperlink" Target="https://twitter.com/Export_team"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hyperlink" Target="https://www.marketopportunities.fi/home?page=1&amp;query=e-commerce&amp;industry=908" TargetMode="Externa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hyperlink" Target="https://www.kkv.fi/ratkaisut-ja-julkaisut/julkaisut/kuluttaja-asiamiehen-linjaukset/aihekohtaiset/verkkokauppa-ja-muu-etamyynti/" TargetMode="External"/><Relationship Id="rId2" Type="http://schemas.openxmlformats.org/officeDocument/2006/relationships/hyperlink" Target="https://www.ruokavirasto.fi/yritykset/elintarvikeala/myynti/elintarvikkeiden-myynti-internetissa/" TargetMode="External"/><Relationship Id="rId1" Type="http://schemas.openxmlformats.org/officeDocument/2006/relationships/slideLayout" Target="../slideLayouts/slideLayout9.xml"/><Relationship Id="rId4" Type="http://schemas.openxmlformats.org/officeDocument/2006/relationships/hyperlink" Target="https://www.ruokavirasto.fi/yritykset/elintarvikeala/myynti/elintarvikkeiden-myynti-internetissa/elintarvikkeesta-annettavat-tiedot-etamyynnissa/"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ec.europa.eu/chafea/agri/enter-new-markets/market-information" TargetMode="External"/><Relationship Id="rId2" Type="http://schemas.openxmlformats.org/officeDocument/2006/relationships/hyperlink" Target="https://www.businessfinland.fi/495cbd/globalassets/new-pictures/consumer-business/global-marketplaces-assessment-30032020.pdf" TargetMode="Externa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Otsikko 1">
            <a:extLst>
              <a:ext uri="{FF2B5EF4-FFF2-40B4-BE49-F238E27FC236}">
                <a16:creationId xmlns:a16="http://schemas.microsoft.com/office/drawing/2014/main" id="{B3886CE3-6709-4C2F-8350-CC9CB653AEAB}"/>
              </a:ext>
            </a:extLst>
          </p:cNvPr>
          <p:cNvSpPr>
            <a:spLocks noGrp="1" noChangeArrowheads="1"/>
          </p:cNvSpPr>
          <p:nvPr>
            <p:ph type="title"/>
          </p:nvPr>
        </p:nvSpPr>
        <p:spPr bwMode="auto">
          <a:xfrm>
            <a:off x="528638" y="365125"/>
            <a:ext cx="9756775"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fi-FI" altLang="fi-FI">
                <a:latin typeface="Calibri" panose="020F0502020204030204" pitchFamily="34" charset="0"/>
                <a:ea typeface="Trebuchet MS" panose="020B0603020202020204" pitchFamily="34" charset="0"/>
                <a:cs typeface="Trebuchet MS" panose="020B0603020202020204" pitchFamily="34" charset="0"/>
              </a:rPr>
              <a:t>Viejä tekee seuraavat selvitykset kohdemaasta</a:t>
            </a:r>
          </a:p>
        </p:txBody>
      </p:sp>
      <p:sp>
        <p:nvSpPr>
          <p:cNvPr id="36867" name="Sisällön paikkamerkki 2">
            <a:extLst>
              <a:ext uri="{FF2B5EF4-FFF2-40B4-BE49-F238E27FC236}">
                <a16:creationId xmlns:a16="http://schemas.microsoft.com/office/drawing/2014/main" id="{04542DDF-26AC-4F3D-B00D-3117B8E9186C}"/>
              </a:ext>
            </a:extLst>
          </p:cNvPr>
          <p:cNvSpPr>
            <a:spLocks noGrp="1" noChangeArrowheads="1"/>
          </p:cNvSpPr>
          <p:nvPr>
            <p:ph idx="1"/>
          </p:nvPr>
        </p:nvSpPr>
        <p:spPr bwMode="auto">
          <a:xfrm>
            <a:off x="528638" y="1825625"/>
            <a:ext cx="10515600" cy="4351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fi-FI" altLang="fi-FI">
                <a:latin typeface="Calibri" panose="020F0502020204030204" pitchFamily="34" charset="0"/>
                <a:ea typeface="Georgia" panose="02040502050405020303" pitchFamily="18" charset="0"/>
                <a:cs typeface="Georgia" panose="02040502050405020303" pitchFamily="18" charset="0"/>
              </a:rPr>
              <a:t>Kohdemaan vaatimukset (esim. pakkausmerkinnät, kohdemaassa sallitut ainesosat, luomutuotteita koskevat vaatimukset ja sertifikaatit…) </a:t>
            </a:r>
          </a:p>
          <a:p>
            <a:pPr eaLnBrk="1" hangingPunct="1"/>
            <a:r>
              <a:rPr lang="fi-FI" altLang="fi-FI">
                <a:latin typeface="Calibri" panose="020F0502020204030204" pitchFamily="34" charset="0"/>
                <a:ea typeface="Georgia" panose="02040502050405020303" pitchFamily="18" charset="0"/>
                <a:cs typeface="Georgia" panose="02040502050405020303" pitchFamily="18" charset="0"/>
              </a:rPr>
              <a:t>Onko Suomella kohdemaan maahyväksyntä?</a:t>
            </a:r>
          </a:p>
          <a:p>
            <a:pPr eaLnBrk="1" hangingPunct="1"/>
            <a:r>
              <a:rPr lang="fi-FI" altLang="fi-FI">
                <a:latin typeface="Calibri" panose="020F0502020204030204" pitchFamily="34" charset="0"/>
                <a:ea typeface="Georgia" panose="02040502050405020303" pitchFamily="18" charset="0"/>
                <a:cs typeface="Georgia" panose="02040502050405020303" pitchFamily="18" charset="0"/>
              </a:rPr>
              <a:t>Tarvitseeko yrityksesi maahyväksyntää?</a:t>
            </a:r>
          </a:p>
          <a:p>
            <a:pPr eaLnBrk="1" hangingPunct="1"/>
            <a:r>
              <a:rPr lang="fi-FI" altLang="fi-FI">
                <a:latin typeface="Calibri" panose="020F0502020204030204" pitchFamily="34" charset="0"/>
                <a:ea typeface="Georgia" panose="02040502050405020303" pitchFamily="18" charset="0"/>
                <a:cs typeface="Georgia" panose="02040502050405020303" pitchFamily="18" charset="0"/>
              </a:rPr>
              <a:t>Tarvitseeko yrityksesi laitoshyväksyntää?</a:t>
            </a:r>
          </a:p>
          <a:p>
            <a:pPr eaLnBrk="1" hangingPunct="1"/>
            <a:r>
              <a:rPr lang="fi-FI" altLang="fi-FI">
                <a:latin typeface="Calibri" panose="020F0502020204030204" pitchFamily="34" charset="0"/>
                <a:ea typeface="Georgia" panose="02040502050405020303" pitchFamily="18" charset="0"/>
                <a:cs typeface="Georgia" panose="02040502050405020303" pitchFamily="18" charset="0"/>
              </a:rPr>
              <a:t>Tuleeko vientituote rekisteröidä kohdemaassa?</a:t>
            </a:r>
          </a:p>
          <a:p>
            <a:pPr eaLnBrk="1" hangingPunct="1"/>
            <a:r>
              <a:rPr lang="fi-FI" altLang="fi-FI">
                <a:latin typeface="Calibri" panose="020F0502020204030204" pitchFamily="34" charset="0"/>
                <a:ea typeface="Georgia" panose="02040502050405020303" pitchFamily="18" charset="0"/>
                <a:cs typeface="Georgia" panose="02040502050405020303" pitchFamily="18" charset="0"/>
              </a:rPr>
              <a:t>Mitä todistuksia tuotteesi tarvitsee?</a:t>
            </a:r>
          </a:p>
          <a:p>
            <a:pPr eaLnBrk="1" hangingPunct="1">
              <a:buFont typeface="Wingdings" panose="05000000000000000000" pitchFamily="2" charset="2"/>
              <a:buChar char="Ø"/>
            </a:pPr>
            <a:r>
              <a:rPr lang="fi-FI" altLang="fi-FI">
                <a:latin typeface="Calibri" panose="020F0502020204030204" pitchFamily="34" charset="0"/>
                <a:ea typeface="Georgia" panose="02040502050405020303" pitchFamily="18" charset="0"/>
                <a:cs typeface="Georgia" panose="02040502050405020303" pitchFamily="18" charset="0"/>
              </a:rPr>
              <a:t>Voit aloittaa vientivaatimusten selvittämisen EU-komission ylläpitämästä työkalusta </a:t>
            </a:r>
            <a:r>
              <a:rPr lang="fi-FI" altLang="fi-FI">
                <a:latin typeface="Calibri" panose="020F0502020204030204" pitchFamily="34" charset="0"/>
                <a:ea typeface="Georgia" panose="02040502050405020303" pitchFamily="18" charset="0"/>
                <a:cs typeface="Georgia" panose="02040502050405020303" pitchFamily="18" charset="0"/>
                <a:hlinkClick r:id="rId2"/>
              </a:rPr>
              <a:t>Access2Markets </a:t>
            </a:r>
            <a:r>
              <a:rPr lang="fi-FI" altLang="fi-FI">
                <a:latin typeface="Calibri" panose="020F0502020204030204" pitchFamily="34" charset="0"/>
                <a:ea typeface="Georgia" panose="02040502050405020303" pitchFamily="18" charset="0"/>
                <a:cs typeface="Georgia" panose="02040502050405020303" pitchFamily="18" charset="0"/>
              </a:rPr>
              <a:t>sekä Ruokaviraston </a:t>
            </a:r>
            <a:r>
              <a:rPr lang="fi-FI" altLang="fi-FI">
                <a:latin typeface="Calibri" panose="020F0502020204030204" pitchFamily="34" charset="0"/>
                <a:ea typeface="Georgia" panose="02040502050405020303" pitchFamily="18" charset="0"/>
                <a:cs typeface="Georgia" panose="02040502050405020303" pitchFamily="18" charset="0"/>
                <a:hlinkClick r:id="rId3"/>
              </a:rPr>
              <a:t>Kontti-palvelusta</a:t>
            </a:r>
            <a:endParaRPr lang="fi-FI" altLang="fi-FI">
              <a:latin typeface="Calibri" panose="020F0502020204030204" pitchFamily="34" charset="0"/>
              <a:ea typeface="Georgia" panose="02040502050405020303" pitchFamily="18" charset="0"/>
              <a:cs typeface="Georgia" panose="02040502050405020303" pitchFamily="18" charset="0"/>
            </a:endParaRP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76B552BF-49E5-4B84-815B-0F8EEEA2858E}"/>
              </a:ext>
            </a:extLst>
          </p:cNvPr>
          <p:cNvSpPr>
            <a:spLocks noGrp="1" noChangeArrowheads="1"/>
          </p:cNvSpPr>
          <p:nvPr>
            <p:ph type="ctrTitle"/>
          </p:nvPr>
        </p:nvSpPr>
        <p:spPr bwMode="auto">
          <a:xfrm>
            <a:off x="1506538" y="2139950"/>
            <a:ext cx="9144000" cy="2724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fi-FI" altLang="fi-FI"/>
              <a:t>Vienti etämyynnillä: erityispiirteitä</a:t>
            </a: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Otsikko 1">
            <a:extLst>
              <a:ext uri="{FF2B5EF4-FFF2-40B4-BE49-F238E27FC236}">
                <a16:creationId xmlns:a16="http://schemas.microsoft.com/office/drawing/2014/main" id="{7950CBCF-0577-4788-B8C7-69D1B1A2B287}"/>
              </a:ext>
            </a:extLst>
          </p:cNvPr>
          <p:cNvSpPr>
            <a:spLocks noGrp="1" noChangeArrowheads="1"/>
          </p:cNvSpPr>
          <p:nvPr>
            <p:ph type="title"/>
          </p:nvPr>
        </p:nvSpPr>
        <p:spPr bwMode="auto">
          <a:xfrm>
            <a:off x="528638" y="365125"/>
            <a:ext cx="9756775"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fi-FI" altLang="fi-FI">
                <a:latin typeface="Calibri" panose="020F0502020204030204" pitchFamily="34" charset="0"/>
                <a:ea typeface="Trebuchet MS" panose="020B0603020202020204" pitchFamily="34" charset="0"/>
                <a:cs typeface="Trebuchet MS" panose="020B0603020202020204" pitchFamily="34" charset="0"/>
              </a:rPr>
              <a:t>Ainakin </a:t>
            </a:r>
            <a:r>
              <a:rPr lang="fi-FI" altLang="fi-FI">
                <a:latin typeface="Calibri" panose="020F0502020204030204" pitchFamily="34" charset="0"/>
                <a:ea typeface="Trebuchet MS" panose="020B0603020202020204" pitchFamily="34" charset="0"/>
                <a:cs typeface="Trebuchet MS" panose="020B0603020202020204" pitchFamily="34" charset="0"/>
                <a:hlinkClick r:id="rId2"/>
              </a:rPr>
              <a:t>nämä</a:t>
            </a:r>
            <a:r>
              <a:rPr lang="fi-FI" altLang="fi-FI">
                <a:latin typeface="Calibri" panose="020F0502020204030204" pitchFamily="34" charset="0"/>
                <a:ea typeface="Trebuchet MS" panose="020B0603020202020204" pitchFamily="34" charset="0"/>
                <a:cs typeface="Trebuchet MS" panose="020B0603020202020204" pitchFamily="34" charset="0"/>
              </a:rPr>
              <a:t> asiat on hyvä ottaa huomioon</a:t>
            </a:r>
          </a:p>
        </p:txBody>
      </p:sp>
      <p:sp>
        <p:nvSpPr>
          <p:cNvPr id="3" name="Sisällön paikkamerkki 2">
            <a:extLst>
              <a:ext uri="{FF2B5EF4-FFF2-40B4-BE49-F238E27FC236}">
                <a16:creationId xmlns:a16="http://schemas.microsoft.com/office/drawing/2014/main" id="{0B56F6A9-6C4C-4800-9769-6A6569438182}"/>
              </a:ext>
            </a:extLst>
          </p:cNvPr>
          <p:cNvSpPr>
            <a:spLocks noGrp="1"/>
          </p:cNvSpPr>
          <p:nvPr>
            <p:ph idx="1"/>
          </p:nvPr>
        </p:nvSpPr>
        <p:spPr>
          <a:xfrm>
            <a:off x="528638" y="1825625"/>
            <a:ext cx="10515600" cy="4351338"/>
          </a:xfrm>
        </p:spPr>
        <p:txBody>
          <a:bodyPr/>
          <a:lstStyle/>
          <a:p>
            <a:pPr eaLnBrk="1" fontAlgn="auto" hangingPunct="1">
              <a:spcAft>
                <a:spcPts val="0"/>
              </a:spcAft>
              <a:buFont typeface="Arial"/>
              <a:buChar char="•"/>
              <a:defRPr/>
            </a:pPr>
            <a:r>
              <a:rPr lang="fi-FI" dirty="0"/>
              <a:t>Kohdemaan elintarvikkeiden markkinointiin liittyvät erityispiirteet</a:t>
            </a:r>
          </a:p>
          <a:p>
            <a:pPr eaLnBrk="1" fontAlgn="auto" hangingPunct="1">
              <a:spcAft>
                <a:spcPts val="0"/>
              </a:spcAft>
              <a:buFont typeface="Arial"/>
              <a:buChar char="•"/>
              <a:defRPr/>
            </a:pPr>
            <a:r>
              <a:rPr lang="fi-FI" dirty="0"/>
              <a:t>Etämyynnin alustan valinta: kaikki alustapalvelut eivät toimi kaikissa maissa</a:t>
            </a:r>
          </a:p>
          <a:p>
            <a:pPr eaLnBrk="1" fontAlgn="auto" hangingPunct="1">
              <a:spcAft>
                <a:spcPts val="0"/>
              </a:spcAft>
              <a:buFont typeface="Arial"/>
              <a:buChar char="•"/>
              <a:defRPr/>
            </a:pPr>
            <a:r>
              <a:rPr lang="fi-FI" dirty="0"/>
              <a:t>Elintarvikeketjun turvallisuuden ylläpito myös varastolta kuluttajalle </a:t>
            </a:r>
          </a:p>
          <a:p>
            <a:pPr eaLnBrk="1" fontAlgn="auto" hangingPunct="1">
              <a:spcAft>
                <a:spcPts val="0"/>
              </a:spcAft>
              <a:buFont typeface="Arial"/>
              <a:buChar char="•"/>
              <a:defRPr/>
            </a:pPr>
            <a:r>
              <a:rPr lang="fi-FI" dirty="0">
                <a:sym typeface="Wingdings" panose="05000000000000000000" pitchFamily="2" charset="2"/>
              </a:rPr>
              <a:t>On siis hyvä tuntea koko ketju ja huolehtia, että se taho, joka on hallinnollisesti vastuussa elintarvikkeesta kullakin hetkellä huolehtii turvallisuudesta ja vaatimusten täyttymisestä omalla vuorollaan. </a:t>
            </a:r>
          </a:p>
          <a:p>
            <a:pPr marL="0" indent="0" eaLnBrk="1" fontAlgn="auto" hangingPunct="1">
              <a:spcAft>
                <a:spcPts val="0"/>
              </a:spcAft>
              <a:buFont typeface="Arial"/>
              <a:buNone/>
              <a:defRPr/>
            </a:pPr>
            <a:endParaRPr lang="fi-FI" dirty="0"/>
          </a:p>
          <a:p>
            <a:pPr eaLnBrk="1" fontAlgn="auto" hangingPunct="1">
              <a:spcAft>
                <a:spcPts val="0"/>
              </a:spcAft>
              <a:buFont typeface="Arial"/>
              <a:buChar char="•"/>
              <a:defRPr/>
            </a:pPr>
            <a:endParaRPr lang="fi-FI" dirty="0"/>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Otsikko 1">
            <a:extLst>
              <a:ext uri="{FF2B5EF4-FFF2-40B4-BE49-F238E27FC236}">
                <a16:creationId xmlns:a16="http://schemas.microsoft.com/office/drawing/2014/main" id="{58FC2763-F589-4E49-88A0-6CF592F915CD}"/>
              </a:ext>
            </a:extLst>
          </p:cNvPr>
          <p:cNvSpPr>
            <a:spLocks noGrp="1" noChangeArrowheads="1"/>
          </p:cNvSpPr>
          <p:nvPr>
            <p:ph type="title"/>
          </p:nvPr>
        </p:nvSpPr>
        <p:spPr bwMode="auto">
          <a:xfrm>
            <a:off x="528638" y="365125"/>
            <a:ext cx="9756775"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fi-FI" altLang="fi-FI">
                <a:latin typeface="Calibri" panose="020F0502020204030204" pitchFamily="34" charset="0"/>
                <a:ea typeface="Trebuchet MS" panose="020B0603020202020204" pitchFamily="34" charset="0"/>
                <a:cs typeface="Trebuchet MS" panose="020B0603020202020204" pitchFamily="34" charset="0"/>
              </a:rPr>
              <a:t>Millä kielellä pakkaustekstit ja mihin maahan viranomaisvaatimukset?</a:t>
            </a:r>
          </a:p>
        </p:txBody>
      </p:sp>
      <p:sp>
        <p:nvSpPr>
          <p:cNvPr id="40963" name="Sisällön paikkamerkki 2">
            <a:extLst>
              <a:ext uri="{FF2B5EF4-FFF2-40B4-BE49-F238E27FC236}">
                <a16:creationId xmlns:a16="http://schemas.microsoft.com/office/drawing/2014/main" id="{C1108C37-5175-41D1-9BF0-37E60023BE47}"/>
              </a:ext>
            </a:extLst>
          </p:cNvPr>
          <p:cNvSpPr>
            <a:spLocks noGrp="1" noChangeArrowheads="1"/>
          </p:cNvSpPr>
          <p:nvPr>
            <p:ph idx="1"/>
          </p:nvPr>
        </p:nvSpPr>
        <p:spPr bwMode="auto">
          <a:xfrm>
            <a:off x="528638" y="1825625"/>
            <a:ext cx="10515600" cy="4351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fi-FI" altLang="fi-FI">
                <a:latin typeface="Calibri" panose="020F0502020204030204" pitchFamily="34" charset="0"/>
                <a:ea typeface="Georgia" panose="02040502050405020303" pitchFamily="18" charset="0"/>
                <a:cs typeface="Georgia" panose="02040502050405020303" pitchFamily="18" charset="0"/>
              </a:rPr>
              <a:t>Jos markkinoidaan tiettyyn maahan, on silloin tiedot annettava niin verkkosivulla kuluttajan pääkielellä. </a:t>
            </a:r>
          </a:p>
          <a:p>
            <a:pPr eaLnBrk="1" hangingPunct="1"/>
            <a:r>
              <a:rPr lang="fi-FI" altLang="fi-FI">
                <a:latin typeface="Calibri" panose="020F0502020204030204" pitchFamily="34" charset="0"/>
                <a:ea typeface="Georgia" panose="02040502050405020303" pitchFamily="18" charset="0"/>
                <a:cs typeface="Georgia" panose="02040502050405020303" pitchFamily="18" charset="0"/>
              </a:rPr>
              <a:t>Mitä jos maa on monikielinen</a:t>
            </a:r>
          </a:p>
          <a:p>
            <a:pPr lvl="1" eaLnBrk="1" hangingPunct="1">
              <a:buFont typeface="Wingdings" panose="05000000000000000000" pitchFamily="2" charset="2"/>
              <a:buChar char="Ø"/>
            </a:pPr>
            <a:r>
              <a:rPr lang="fi-FI" altLang="fi-FI">
                <a:latin typeface="Calibri" panose="020F0502020204030204" pitchFamily="34" charset="0"/>
                <a:ea typeface="Georgia" panose="02040502050405020303" pitchFamily="18" charset="0"/>
                <a:cs typeface="Georgia" panose="02040502050405020303" pitchFamily="18" charset="0"/>
                <a:sym typeface="Wingdings" panose="05000000000000000000" pitchFamily="2" charset="2"/>
              </a:rPr>
              <a:t>Pakkaustekstien tulee olla monella kielellä ja tässä voi olla alueellisia eroja (esim. Suomessa: suomen ja/tai ruotsinkieliset vaaditaan: </a:t>
            </a:r>
            <a:r>
              <a:rPr lang="fi-FI" altLang="fi-FI">
                <a:latin typeface="Calibri" panose="020F0502020204030204" pitchFamily="34" charset="0"/>
                <a:ea typeface="Georgia" panose="02040502050405020303" pitchFamily="18" charset="0"/>
                <a:cs typeface="Georgia" panose="02040502050405020303" pitchFamily="18" charset="0"/>
              </a:rPr>
              <a:t>(Maa- ja metsätalousministeriön asetus (834/2014, 4 §))</a:t>
            </a:r>
          </a:p>
          <a:p>
            <a:pPr eaLnBrk="1" hangingPunct="1"/>
            <a:r>
              <a:rPr lang="fi-FI" altLang="fi-FI">
                <a:latin typeface="Calibri" panose="020F0502020204030204" pitchFamily="34" charset="0"/>
                <a:ea typeface="Georgia" panose="02040502050405020303" pitchFamily="18" charset="0"/>
                <a:cs typeface="Georgia" panose="02040502050405020303" pitchFamily="18" charset="0"/>
                <a:sym typeface="Wingdings" panose="05000000000000000000" pitchFamily="2" charset="2"/>
              </a:rPr>
              <a:t>Kuluttajan pitää saada tieto helposti ja vaivattomasti. </a:t>
            </a:r>
            <a:r>
              <a:rPr lang="fi-FI" altLang="fi-FI">
                <a:latin typeface="Calibri" panose="020F0502020204030204" pitchFamily="34" charset="0"/>
                <a:ea typeface="Georgia" panose="02040502050405020303" pitchFamily="18" charset="0"/>
                <a:cs typeface="Georgia" panose="02040502050405020303" pitchFamily="18" charset="0"/>
              </a:rPr>
              <a:t>Kuva tai pdf-tiedosto pakkauksen etiketistä voi olla riittävä tapa antaa pakolliset tiedot, jos sen kautta annettavat tiedot ovat selkeitä ja helposti luettavia kohdemaan kielellä.</a:t>
            </a:r>
          </a:p>
          <a:p>
            <a:pPr eaLnBrk="1" hangingPunct="1"/>
            <a:endParaRPr lang="fi-FI" altLang="fi-FI">
              <a:latin typeface="Calibri" panose="020F0502020204030204" pitchFamily="34" charset="0"/>
              <a:ea typeface="Georgia" panose="02040502050405020303" pitchFamily="18" charset="0"/>
              <a:cs typeface="Georgia" panose="02040502050405020303" pitchFamily="18" charset="0"/>
            </a:endParaRP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Otsikko 1">
            <a:extLst>
              <a:ext uri="{FF2B5EF4-FFF2-40B4-BE49-F238E27FC236}">
                <a16:creationId xmlns:a16="http://schemas.microsoft.com/office/drawing/2014/main" id="{2B98023F-D1A8-4FF5-9D7A-405282C2AD9E}"/>
              </a:ext>
            </a:extLst>
          </p:cNvPr>
          <p:cNvSpPr>
            <a:spLocks noGrp="1" noChangeArrowheads="1"/>
          </p:cNvSpPr>
          <p:nvPr>
            <p:ph type="title"/>
          </p:nvPr>
        </p:nvSpPr>
        <p:spPr bwMode="auto">
          <a:xfrm>
            <a:off x="528638" y="365125"/>
            <a:ext cx="9756775"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fi-FI" altLang="fi-FI">
                <a:latin typeface="Calibri" panose="020F0502020204030204" pitchFamily="34" charset="0"/>
                <a:ea typeface="Trebuchet MS" panose="020B0603020202020204" pitchFamily="34" charset="0"/>
                <a:cs typeface="Trebuchet MS" panose="020B0603020202020204" pitchFamily="34" charset="0"/>
              </a:rPr>
              <a:t>Elintarvikkeiden vienti etämyynnin avulla</a:t>
            </a:r>
          </a:p>
        </p:txBody>
      </p:sp>
      <p:sp>
        <p:nvSpPr>
          <p:cNvPr id="41987" name="Sisällön paikkamerkki 2">
            <a:extLst>
              <a:ext uri="{FF2B5EF4-FFF2-40B4-BE49-F238E27FC236}">
                <a16:creationId xmlns:a16="http://schemas.microsoft.com/office/drawing/2014/main" id="{61060D47-06B9-44F2-BE6E-9E7FF90C3C85}"/>
              </a:ext>
            </a:extLst>
          </p:cNvPr>
          <p:cNvSpPr>
            <a:spLocks noGrp="1" noChangeArrowheads="1"/>
          </p:cNvSpPr>
          <p:nvPr>
            <p:ph idx="1"/>
          </p:nvPr>
        </p:nvSpPr>
        <p:spPr bwMode="auto">
          <a:xfrm>
            <a:off x="528638" y="1825625"/>
            <a:ext cx="10515600" cy="4351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14350" indent="-514350">
              <a:buFont typeface="Calibri" panose="020F0502020204030204" pitchFamily="34" charset="0"/>
              <a:buAutoNum type="arabicPeriod"/>
            </a:pPr>
            <a:r>
              <a:rPr lang="fi-FI" altLang="fi-FI">
                <a:latin typeface="Calibri" panose="020F0502020204030204" pitchFamily="34" charset="0"/>
                <a:ea typeface="Georgia" panose="02040502050405020303" pitchFamily="18" charset="0"/>
                <a:cs typeface="Georgia" panose="02040502050405020303" pitchFamily="18" charset="0"/>
              </a:rPr>
              <a:t>Selvitä, sopiiko tuotteellesi etämyynti vai onko elintarvikkeiden ostaminen kohdemaassa tavallisempaa vähittäiskaupan kautta.</a:t>
            </a:r>
          </a:p>
          <a:p>
            <a:pPr marL="514350" indent="-514350">
              <a:buFont typeface="Calibri" panose="020F0502020204030204" pitchFamily="34" charset="0"/>
              <a:buAutoNum type="arabicPeriod"/>
            </a:pPr>
            <a:r>
              <a:rPr lang="fi-FI" altLang="fi-FI">
                <a:latin typeface="Calibri" panose="020F0502020204030204" pitchFamily="34" charset="0"/>
                <a:ea typeface="Georgia" panose="02040502050405020303" pitchFamily="18" charset="0"/>
                <a:cs typeface="Georgia" panose="02040502050405020303" pitchFamily="18" charset="0"/>
              </a:rPr>
              <a:t>Varmista, että yritykset ovat elintarvikevalvonnan piirissä ja kunnan viranomainen on tietoinen elintarvikkeiden etämyynnistä. </a:t>
            </a:r>
          </a:p>
          <a:p>
            <a:pPr lvl="1">
              <a:buFont typeface="Wingdings" panose="05000000000000000000" pitchFamily="2" charset="2"/>
              <a:buChar char="Ø"/>
            </a:pPr>
            <a:r>
              <a:rPr lang="fi-FI" altLang="fi-FI">
                <a:latin typeface="Calibri" panose="020F0502020204030204" pitchFamily="34" charset="0"/>
                <a:ea typeface="Georgia" panose="02040502050405020303" pitchFamily="18" charset="0"/>
                <a:cs typeface="Georgia" panose="02040502050405020303" pitchFamily="18" charset="0"/>
              </a:rPr>
              <a:t>Elintarvikehuoneistoksi ja valvonnan piiriin rekisteröityminen koskee myös etämyyntiä tekeviä yrityksiä</a:t>
            </a:r>
          </a:p>
          <a:p>
            <a:pPr marL="514350" indent="-514350">
              <a:buFont typeface="Calibri" panose="020F0502020204030204" pitchFamily="34" charset="0"/>
              <a:buAutoNum type="arabicPeriod"/>
            </a:pPr>
            <a:r>
              <a:rPr lang="fi-FI" altLang="fi-FI">
                <a:latin typeface="Calibri" panose="020F0502020204030204" pitchFamily="34" charset="0"/>
                <a:ea typeface="Georgia" panose="02040502050405020303" pitchFamily="18" charset="0"/>
                <a:cs typeface="Georgia" panose="02040502050405020303" pitchFamily="18" charset="0"/>
              </a:rPr>
              <a:t>Tarkasta kohdemaan vaatimukset ja varmista, että tuotteesi vastaa niihin.</a:t>
            </a:r>
          </a:p>
          <a:p>
            <a:pPr lvl="1">
              <a:buFont typeface="Wingdings" panose="05000000000000000000" pitchFamily="2" charset="2"/>
              <a:buChar char="Ø"/>
            </a:pPr>
            <a:r>
              <a:rPr lang="fi-FI" altLang="fi-FI">
                <a:latin typeface="Calibri" panose="020F0502020204030204" pitchFamily="34" charset="0"/>
                <a:ea typeface="Georgia" panose="02040502050405020303" pitchFamily="18" charset="0"/>
                <a:cs typeface="Georgia" panose="02040502050405020303" pitchFamily="18" charset="0"/>
              </a:rPr>
              <a:t>Huolehdi vientitodistukset ajoissa</a:t>
            </a:r>
          </a:p>
          <a:p>
            <a:pPr marL="514350" indent="-514350">
              <a:buFont typeface="Calibri" panose="020F0502020204030204" pitchFamily="34" charset="0"/>
              <a:buAutoNum type="arabicPeriod"/>
            </a:pPr>
            <a:r>
              <a:rPr lang="fi-FI" altLang="fi-FI">
                <a:latin typeface="Calibri" panose="020F0502020204030204" pitchFamily="34" charset="0"/>
                <a:ea typeface="Georgia" panose="02040502050405020303" pitchFamily="18" charset="0"/>
                <a:cs typeface="Georgia" panose="02040502050405020303" pitchFamily="18" charset="0"/>
              </a:rPr>
              <a:t>Huolehdi jäljitettävyys ja markkinointiasiat kuntoon. Varmista, että  etämyyntialustan kieli ja pakkaustekstit soveltuvat kohdemarkkinaan. </a:t>
            </a:r>
          </a:p>
          <a:p>
            <a:pPr marL="514350" indent="-514350">
              <a:buFont typeface="Calibri" panose="020F0502020204030204" pitchFamily="34" charset="0"/>
              <a:buAutoNum type="arabicPeriod"/>
            </a:pPr>
            <a:r>
              <a:rPr lang="fi-FI" altLang="fi-FI">
                <a:latin typeface="Calibri" panose="020F0502020204030204" pitchFamily="34" charset="0"/>
                <a:ea typeface="Georgia" panose="02040502050405020303" pitchFamily="18" charset="0"/>
                <a:cs typeface="Georgia" panose="02040502050405020303" pitchFamily="18" charset="0"/>
              </a:rPr>
              <a:t>Muista, että viennin selvitystyöt ovat viejän vastuulla, apua saa kyllä. </a:t>
            </a:r>
          </a:p>
          <a:p>
            <a:pPr marL="514350" indent="-514350">
              <a:buFont typeface="Calibri" panose="020F0502020204030204" pitchFamily="34" charset="0"/>
              <a:buAutoNum type="arabicPeriod"/>
            </a:pPr>
            <a:endParaRPr lang="fi-FI" altLang="fi-FI">
              <a:latin typeface="Calibri" panose="020F0502020204030204" pitchFamily="34" charset="0"/>
              <a:ea typeface="Georgia" panose="02040502050405020303" pitchFamily="18" charset="0"/>
              <a:cs typeface="Georgia" panose="02040502050405020303" pitchFamily="18" charset="0"/>
            </a:endParaRPr>
          </a:p>
          <a:p>
            <a:pPr marL="514350" indent="-514350">
              <a:buFont typeface="Calibri" panose="020F0502020204030204" pitchFamily="34" charset="0"/>
              <a:buAutoNum type="arabicPeriod"/>
            </a:pPr>
            <a:endParaRPr lang="fi-FI" altLang="fi-FI">
              <a:latin typeface="Calibri" panose="020F0502020204030204" pitchFamily="34" charset="0"/>
              <a:ea typeface="Georgia" panose="02040502050405020303" pitchFamily="18" charset="0"/>
              <a:cs typeface="Georgia" panose="02040502050405020303" pitchFamily="18" charset="0"/>
            </a:endParaRP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Otsikko 1">
            <a:extLst>
              <a:ext uri="{FF2B5EF4-FFF2-40B4-BE49-F238E27FC236}">
                <a16:creationId xmlns:a16="http://schemas.microsoft.com/office/drawing/2014/main" id="{27C35F55-C4CA-485D-BFC1-16A7E9205B85}"/>
              </a:ext>
            </a:extLst>
          </p:cNvPr>
          <p:cNvSpPr>
            <a:spLocks noGrp="1" noChangeArrowheads="1"/>
          </p:cNvSpPr>
          <p:nvPr>
            <p:ph type="title"/>
          </p:nvPr>
        </p:nvSpPr>
        <p:spPr bwMode="auto">
          <a:xfrm>
            <a:off x="528638" y="365125"/>
            <a:ext cx="9756775"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fi-FI" altLang="fi-FI">
                <a:latin typeface="Calibri" panose="020F0502020204030204" pitchFamily="34" charset="0"/>
                <a:ea typeface="Trebuchet MS" panose="020B0603020202020204" pitchFamily="34" charset="0"/>
                <a:cs typeface="Trebuchet MS" panose="020B0603020202020204" pitchFamily="34" charset="0"/>
              </a:rPr>
              <a:t>Aloita </a:t>
            </a:r>
            <a:r>
              <a:rPr lang="fi-FI" altLang="fi-FI">
                <a:latin typeface="Calibri" panose="020F0502020204030204" pitchFamily="34" charset="0"/>
                <a:ea typeface="Trebuchet MS" panose="020B0603020202020204" pitchFamily="34" charset="0"/>
                <a:cs typeface="Trebuchet MS" panose="020B0603020202020204" pitchFamily="34" charset="0"/>
                <a:hlinkClick r:id="rId2"/>
              </a:rPr>
              <a:t>näistä</a:t>
            </a:r>
            <a:r>
              <a:rPr lang="fi-FI" altLang="fi-FI">
                <a:latin typeface="Calibri" panose="020F0502020204030204" pitchFamily="34" charset="0"/>
                <a:ea typeface="Trebuchet MS" panose="020B0603020202020204" pitchFamily="34" charset="0"/>
                <a:cs typeface="Trebuchet MS" panose="020B0603020202020204" pitchFamily="34" charset="0"/>
              </a:rPr>
              <a:t> viennin etämyynnin selvittely</a:t>
            </a:r>
          </a:p>
        </p:txBody>
      </p:sp>
      <p:sp>
        <p:nvSpPr>
          <p:cNvPr id="43011" name="Sisällön paikkamerkki 2">
            <a:extLst>
              <a:ext uri="{FF2B5EF4-FFF2-40B4-BE49-F238E27FC236}">
                <a16:creationId xmlns:a16="http://schemas.microsoft.com/office/drawing/2014/main" id="{9A9D2428-E117-4A69-8F73-587E4EF2C74C}"/>
              </a:ext>
            </a:extLst>
          </p:cNvPr>
          <p:cNvSpPr>
            <a:spLocks noGrp="1" noChangeArrowheads="1"/>
          </p:cNvSpPr>
          <p:nvPr>
            <p:ph idx="1"/>
          </p:nvPr>
        </p:nvSpPr>
        <p:spPr bwMode="auto">
          <a:xfrm>
            <a:off x="528638" y="1825625"/>
            <a:ext cx="10515600" cy="4351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14350" indent="-514350" eaLnBrk="1" hangingPunct="1">
              <a:buFont typeface="Calibri" panose="020F0502020204030204" pitchFamily="34" charset="0"/>
              <a:buAutoNum type="arabicPeriod"/>
            </a:pPr>
            <a:r>
              <a:rPr lang="fi-FI" altLang="fi-FI">
                <a:latin typeface="Calibri" panose="020F0502020204030204" pitchFamily="34" charset="0"/>
                <a:ea typeface="Georgia" panose="02040502050405020303" pitchFamily="18" charset="0"/>
                <a:cs typeface="Georgia" panose="02040502050405020303" pitchFamily="18" charset="0"/>
              </a:rPr>
              <a:t>Perehdy kohdemaan markkinoihin. Selvitä viennin viranomaisvaatimukset, esimerkiksi maa- tai laitoshyväksynnän tarve tai tilanne. Onko vienti kohdemaahan ylipäätään mahdollista?</a:t>
            </a:r>
          </a:p>
          <a:p>
            <a:pPr marL="514350" indent="-514350" eaLnBrk="1" hangingPunct="1">
              <a:buFont typeface="Calibri" panose="020F0502020204030204" pitchFamily="34" charset="0"/>
              <a:buAutoNum type="arabicPeriod"/>
            </a:pPr>
            <a:r>
              <a:rPr lang="fi-FI" altLang="fi-FI">
                <a:latin typeface="Calibri" panose="020F0502020204030204" pitchFamily="34" charset="0"/>
                <a:ea typeface="Georgia" panose="02040502050405020303" pitchFamily="18" charset="0"/>
                <a:cs typeface="Georgia" panose="02040502050405020303" pitchFamily="18" charset="0"/>
              </a:rPr>
              <a:t>Selvitä tuotettasi koskeva lainsäädäntö ja tulkinnat kohdemaassa. Varmista, että tuotteesi täyttää sille asetetut vaatimukset.</a:t>
            </a:r>
          </a:p>
          <a:p>
            <a:pPr marL="514350" indent="-514350" eaLnBrk="1" hangingPunct="1">
              <a:buFont typeface="Calibri" panose="020F0502020204030204" pitchFamily="34" charset="0"/>
              <a:buAutoNum type="arabicPeriod"/>
            </a:pPr>
            <a:r>
              <a:rPr lang="fi-FI" altLang="fi-FI">
                <a:latin typeface="Calibri" panose="020F0502020204030204" pitchFamily="34" charset="0"/>
                <a:ea typeface="Georgia" panose="02040502050405020303" pitchFamily="18" charset="0"/>
                <a:cs typeface="Georgia" panose="02040502050405020303" pitchFamily="18" charset="0"/>
              </a:rPr>
              <a:t>Selvitä mahdollisen kauttakulkumaan vaatimukset.</a:t>
            </a:r>
          </a:p>
          <a:p>
            <a:pPr marL="514350" indent="-514350" eaLnBrk="1" hangingPunct="1">
              <a:buFont typeface="Calibri" panose="020F0502020204030204" pitchFamily="34" charset="0"/>
              <a:buAutoNum type="arabicPeriod"/>
            </a:pPr>
            <a:r>
              <a:rPr lang="fi-FI" altLang="fi-FI">
                <a:latin typeface="Calibri" panose="020F0502020204030204" pitchFamily="34" charset="0"/>
                <a:ea typeface="Georgia" panose="02040502050405020303" pitchFamily="18" charset="0"/>
                <a:cs typeface="Georgia" panose="02040502050405020303" pitchFamily="18" charset="0"/>
              </a:rPr>
              <a:t>Kerro alkavasta viennistä valvovalle viranomaiselle.</a:t>
            </a:r>
          </a:p>
          <a:p>
            <a:pPr marL="514350" indent="-514350" eaLnBrk="1" hangingPunct="1">
              <a:buFont typeface="Calibri" panose="020F0502020204030204" pitchFamily="34" charset="0"/>
              <a:buAutoNum type="arabicPeriod"/>
            </a:pPr>
            <a:r>
              <a:rPr lang="fi-FI" altLang="fi-FI">
                <a:latin typeface="Calibri" panose="020F0502020204030204" pitchFamily="34" charset="0"/>
                <a:ea typeface="Georgia" panose="02040502050405020303" pitchFamily="18" charset="0"/>
                <a:cs typeface="Georgia" panose="02040502050405020303" pitchFamily="18" charset="0"/>
              </a:rPr>
              <a:t>Rekisteröidy tarvittaviin rekistereihin kotimaassa ja kohdemaassa.</a:t>
            </a:r>
          </a:p>
          <a:p>
            <a:pPr marL="514350" indent="-514350" eaLnBrk="1" hangingPunct="1">
              <a:buFont typeface="Calibri" panose="020F0502020204030204" pitchFamily="34" charset="0"/>
              <a:buAutoNum type="arabicPeriod"/>
            </a:pPr>
            <a:r>
              <a:rPr lang="fi-FI" altLang="fi-FI">
                <a:latin typeface="Calibri" panose="020F0502020204030204" pitchFamily="34" charset="0"/>
                <a:ea typeface="Georgia" panose="02040502050405020303" pitchFamily="18" charset="0"/>
                <a:cs typeface="Georgia" panose="02040502050405020303" pitchFamily="18" charset="0"/>
              </a:rPr>
              <a:t>Hanki tarvittavat vientitodistukset hyvissä ajoin - eräkohtaisia todistuksia ei voida kirjoittaa jälkikäteen.</a:t>
            </a:r>
          </a:p>
          <a:p>
            <a:pPr marL="514350" indent="-514350" eaLnBrk="1" hangingPunct="1">
              <a:buFont typeface="Calibri" panose="020F0502020204030204" pitchFamily="34" charset="0"/>
              <a:buAutoNum type="arabicPeriod"/>
            </a:pPr>
            <a:r>
              <a:rPr lang="fi-FI" altLang="fi-FI">
                <a:latin typeface="Calibri" panose="020F0502020204030204" pitchFamily="34" charset="0"/>
                <a:ea typeface="Georgia" panose="02040502050405020303" pitchFamily="18" charset="0"/>
                <a:cs typeface="Georgia" panose="02040502050405020303" pitchFamily="18" charset="0"/>
              </a:rPr>
              <a:t>Varaudu viennin ylläpitoon.</a:t>
            </a:r>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Otsikko 1">
            <a:extLst>
              <a:ext uri="{FF2B5EF4-FFF2-40B4-BE49-F238E27FC236}">
                <a16:creationId xmlns:a16="http://schemas.microsoft.com/office/drawing/2014/main" id="{ECD222EA-3268-4EBB-8C37-7422BA0BB286}"/>
              </a:ext>
            </a:extLst>
          </p:cNvPr>
          <p:cNvSpPr>
            <a:spLocks noGrp="1" noChangeArrowheads="1"/>
          </p:cNvSpPr>
          <p:nvPr>
            <p:ph type="title"/>
          </p:nvPr>
        </p:nvSpPr>
        <p:spPr bwMode="auto">
          <a:xfrm>
            <a:off x="528638" y="365125"/>
            <a:ext cx="9756775"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fi-FI" altLang="fi-FI">
                <a:latin typeface="Calibri" panose="020F0502020204030204" pitchFamily="34" charset="0"/>
                <a:ea typeface="Trebuchet MS" panose="020B0603020202020204" pitchFamily="34" charset="0"/>
                <a:cs typeface="Trebuchet MS" panose="020B0603020202020204" pitchFamily="34" charset="0"/>
              </a:rPr>
              <a:t>Etämyynnin positiivisia puolia</a:t>
            </a:r>
          </a:p>
        </p:txBody>
      </p:sp>
      <p:sp>
        <p:nvSpPr>
          <p:cNvPr id="44035" name="Sisällön paikkamerkki 2">
            <a:extLst>
              <a:ext uri="{FF2B5EF4-FFF2-40B4-BE49-F238E27FC236}">
                <a16:creationId xmlns:a16="http://schemas.microsoft.com/office/drawing/2014/main" id="{C6A5FBBB-FF95-4BA2-BA5D-87526CC8DDB5}"/>
              </a:ext>
            </a:extLst>
          </p:cNvPr>
          <p:cNvSpPr>
            <a:spLocks noGrp="1" noChangeArrowheads="1"/>
          </p:cNvSpPr>
          <p:nvPr>
            <p:ph idx="1"/>
          </p:nvPr>
        </p:nvSpPr>
        <p:spPr bwMode="auto">
          <a:xfrm>
            <a:off x="528638" y="1825625"/>
            <a:ext cx="10515600" cy="4351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i-FI" altLang="fi-FI">
                <a:latin typeface="Calibri" panose="020F0502020204030204" pitchFamily="34" charset="0"/>
                <a:ea typeface="Georgia" panose="02040502050405020303" pitchFamily="18" charset="0"/>
                <a:cs typeface="Georgia" panose="02040502050405020303" pitchFamily="18" charset="0"/>
              </a:rPr>
              <a:t>Yrittäjän taakka voi helpottua, sillä hän pystyy hyödyntämään</a:t>
            </a:r>
          </a:p>
          <a:p>
            <a:pPr lvl="1"/>
            <a:r>
              <a:rPr lang="fi-FI" altLang="fi-FI">
                <a:latin typeface="Calibri" panose="020F0502020204030204" pitchFamily="34" charset="0"/>
                <a:ea typeface="Georgia" panose="02040502050405020303" pitchFamily="18" charset="0"/>
                <a:cs typeface="Georgia" panose="02040502050405020303" pitchFamily="18" charset="0"/>
              </a:rPr>
              <a:t>etämyyntialustojen tarjoamia logistiikkapalveluita</a:t>
            </a:r>
          </a:p>
          <a:p>
            <a:pPr lvl="1"/>
            <a:r>
              <a:rPr lang="fi-FI" altLang="fi-FI">
                <a:latin typeface="Calibri" panose="020F0502020204030204" pitchFamily="34" charset="0"/>
                <a:ea typeface="Georgia" panose="02040502050405020303" pitchFamily="18" charset="0"/>
                <a:cs typeface="Georgia" panose="02040502050405020303" pitchFamily="18" charset="0"/>
              </a:rPr>
              <a:t>etämyyntialustojen markkinointimahdollisuuksia</a:t>
            </a:r>
          </a:p>
          <a:p>
            <a:pPr lvl="1"/>
            <a:r>
              <a:rPr lang="fi-FI" altLang="fi-FI">
                <a:latin typeface="Calibri" panose="020F0502020204030204" pitchFamily="34" charset="0"/>
                <a:ea typeface="Georgia" panose="02040502050405020303" pitchFamily="18" charset="0"/>
                <a:cs typeface="Georgia" panose="02040502050405020303" pitchFamily="18" charset="0"/>
              </a:rPr>
              <a:t>tavoittamaan asiakkaat helpommin ja parantamaan asiakaspalvelua</a:t>
            </a:r>
          </a:p>
          <a:p>
            <a:pPr lvl="1"/>
            <a:r>
              <a:rPr lang="fi-FI" altLang="fi-FI">
                <a:latin typeface="Calibri" panose="020F0502020204030204" pitchFamily="34" charset="0"/>
                <a:ea typeface="Georgia" panose="02040502050405020303" pitchFamily="18" charset="0"/>
                <a:cs typeface="Georgia" panose="02040502050405020303" pitchFamily="18" charset="0"/>
              </a:rPr>
              <a:t>kertomaan yrityksestä tuotteiden lisäksi verkkosivun yhteydessä –tämä antaa mahdollisuuden lisätuloihin jos asiakas kiinnostuu yrityksen muista tuotteista</a:t>
            </a:r>
          </a:p>
          <a:p>
            <a:pPr lvl="1"/>
            <a:r>
              <a:rPr lang="fi-FI" altLang="fi-FI">
                <a:latin typeface="Calibri" panose="020F0502020204030204" pitchFamily="34" charset="0"/>
                <a:ea typeface="Georgia" panose="02040502050405020303" pitchFamily="18" charset="0"/>
                <a:cs typeface="Georgia" panose="02040502050405020303" pitchFamily="18" charset="0"/>
              </a:rPr>
              <a:t>etämyyntialustojen yhteisöllisyyttä ja asiakaspalvelua</a:t>
            </a:r>
          </a:p>
          <a:p>
            <a:pPr lvl="1"/>
            <a:r>
              <a:rPr lang="fi-FI" altLang="fi-FI">
                <a:latin typeface="Calibri" panose="020F0502020204030204" pitchFamily="34" charset="0"/>
                <a:ea typeface="Georgia" panose="02040502050405020303" pitchFamily="18" charset="0"/>
                <a:cs typeface="Georgia" panose="02040502050405020303" pitchFamily="18" charset="0"/>
              </a:rPr>
              <a:t>etämyyntialustojen tilastoja ja vinkkejä kaupan parantamiseen</a:t>
            </a:r>
          </a:p>
          <a:p>
            <a:pPr lvl="1"/>
            <a:r>
              <a:rPr lang="fi-FI" altLang="fi-FI">
                <a:latin typeface="Calibri" panose="020F0502020204030204" pitchFamily="34" charset="0"/>
                <a:ea typeface="Georgia" panose="02040502050405020303" pitchFamily="18" charset="0"/>
                <a:cs typeface="Georgia" panose="02040502050405020303" pitchFamily="18" charset="0"/>
              </a:rPr>
              <a:t>etämyyntialustojen brändisuojaa, joka ennaltaehkäisee tuotteiden kopiointia</a:t>
            </a:r>
          </a:p>
          <a:p>
            <a:r>
              <a:rPr lang="fi-FI" altLang="fi-FI">
                <a:latin typeface="Calibri" panose="020F0502020204030204" pitchFamily="34" charset="0"/>
                <a:ea typeface="Georgia" panose="02040502050405020303" pitchFamily="18" charset="0"/>
                <a:cs typeface="Georgia" panose="02040502050405020303" pitchFamily="18" charset="0"/>
              </a:rPr>
              <a:t>Kohdemaan vaatimukset saattavat olla kevyemmät kun tehdään etämyyntiä </a:t>
            </a:r>
            <a:r>
              <a:rPr lang="fi-FI" altLang="fi-FI">
                <a:latin typeface="Calibri" panose="020F0502020204030204" pitchFamily="34" charset="0"/>
                <a:ea typeface="Georgia" panose="02040502050405020303" pitchFamily="18" charset="0"/>
                <a:cs typeface="Georgia" panose="02040502050405020303" pitchFamily="18" charset="0"/>
                <a:sym typeface="Wingdings" panose="05000000000000000000" pitchFamily="2" charset="2"/>
              </a:rPr>
              <a:t> Viejän tulee itse selvittää tämä. </a:t>
            </a:r>
            <a:endParaRPr lang="fi-FI" altLang="fi-FI">
              <a:latin typeface="Calibri" panose="020F0502020204030204" pitchFamily="34" charset="0"/>
              <a:ea typeface="Georgia" panose="02040502050405020303" pitchFamily="18" charset="0"/>
              <a:cs typeface="Georgia" panose="02040502050405020303" pitchFamily="18" charset="0"/>
            </a:endParaRPr>
          </a:p>
          <a:p>
            <a:endParaRPr lang="fi-FI" altLang="fi-FI">
              <a:latin typeface="Calibri" panose="020F0502020204030204" pitchFamily="34" charset="0"/>
              <a:ea typeface="Georgia" panose="02040502050405020303" pitchFamily="18" charset="0"/>
              <a:cs typeface="Georgia" panose="02040502050405020303" pitchFamily="18" charset="0"/>
            </a:endParaRPr>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Otsikko 1">
            <a:extLst>
              <a:ext uri="{FF2B5EF4-FFF2-40B4-BE49-F238E27FC236}">
                <a16:creationId xmlns:a16="http://schemas.microsoft.com/office/drawing/2014/main" id="{B63835D4-ED62-4FE8-96E3-EF9AF37C2C04}"/>
              </a:ext>
            </a:extLst>
          </p:cNvPr>
          <p:cNvSpPr>
            <a:spLocks noGrp="1" noChangeArrowheads="1"/>
          </p:cNvSpPr>
          <p:nvPr>
            <p:ph type="title"/>
          </p:nvPr>
        </p:nvSpPr>
        <p:spPr bwMode="auto">
          <a:xfrm>
            <a:off x="528638" y="365125"/>
            <a:ext cx="9756775"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fi-FI" altLang="fi-FI">
                <a:latin typeface="Calibri" panose="020F0502020204030204" pitchFamily="34" charset="0"/>
                <a:ea typeface="Trebuchet MS" panose="020B0603020202020204" pitchFamily="34" charset="0"/>
                <a:cs typeface="Trebuchet MS" panose="020B0603020202020204" pitchFamily="34" charset="0"/>
              </a:rPr>
              <a:t>Muuta</a:t>
            </a:r>
          </a:p>
        </p:txBody>
      </p:sp>
      <p:sp>
        <p:nvSpPr>
          <p:cNvPr id="45059" name="Sisällön paikkamerkki 2">
            <a:extLst>
              <a:ext uri="{FF2B5EF4-FFF2-40B4-BE49-F238E27FC236}">
                <a16:creationId xmlns:a16="http://schemas.microsoft.com/office/drawing/2014/main" id="{8D26717F-F396-4391-9B08-BE8281E3BD95}"/>
              </a:ext>
            </a:extLst>
          </p:cNvPr>
          <p:cNvSpPr>
            <a:spLocks noGrp="1" noChangeArrowheads="1"/>
          </p:cNvSpPr>
          <p:nvPr>
            <p:ph idx="1"/>
          </p:nvPr>
        </p:nvSpPr>
        <p:spPr bwMode="auto">
          <a:xfrm>
            <a:off x="528638" y="1825625"/>
            <a:ext cx="10515600" cy="4351338"/>
          </a:xfrm>
        </p:spPr>
        <p:txBody>
          <a:bodyPr vert="horz" wrap="square" lIns="91440" tIns="45720" rIns="91440" bIns="45720" numCol="1" anchor="t" anchorCtr="0" compatLnSpc="1">
            <a:prstTxWarp prst="textNoShape">
              <a:avLst/>
            </a:prstTxWarp>
          </a:bodyPr>
          <a:lstStyle/>
          <a:p>
            <a:pPr>
              <a:defRPr/>
            </a:pPr>
            <a:r>
              <a:rPr lang="fi-FI" altLang="fi-FI" dirty="0">
                <a:latin typeface="Calibri" panose="020F0502020204030204" pitchFamily="34" charset="0"/>
                <a:ea typeface="Georgia" panose="02040502050405020303" pitchFamily="18" charset="0"/>
                <a:cs typeface="Georgia" panose="02040502050405020303" pitchFamily="18" charset="0"/>
              </a:rPr>
              <a:t>Sähköisen kaupankäynnin direktiivi 200/31/EC on korvautumassa ja siinä otetaan ilmeisesti paremmin huomioon etämyyntiä. </a:t>
            </a:r>
          </a:p>
          <a:p>
            <a:pPr>
              <a:defRPr/>
            </a:pPr>
            <a:r>
              <a:rPr lang="fi-FI" altLang="fi-FI" dirty="0">
                <a:latin typeface="Calibri" panose="020F0502020204030204" pitchFamily="34" charset="0"/>
                <a:ea typeface="Georgia" panose="02040502050405020303" pitchFamily="18" charset="0"/>
                <a:cs typeface="Georgia" panose="02040502050405020303" pitchFamily="18" charset="0"/>
              </a:rPr>
              <a:t>Business Finlandin sivuilta maakohtaisen etämyynnin infopaketin alta johdetaan Ruokaviraston Konttiin maa-aluekohtaiselle sivulle, joten myös sitä kautta viejä löytää vientivaatimusten pariin. Mielestäni tämä on todella hyvä juttu! </a:t>
            </a:r>
          </a:p>
          <a:p>
            <a:pPr>
              <a:defRPr/>
            </a:pPr>
            <a:r>
              <a:rPr lang="fi-FI" altLang="fi-FI" dirty="0">
                <a:latin typeface="Calibri" panose="020F0502020204030204" pitchFamily="34" charset="0"/>
                <a:ea typeface="Georgia" panose="02040502050405020303" pitchFamily="18" charset="0"/>
                <a:cs typeface="Georgia" panose="02040502050405020303" pitchFamily="18" charset="0"/>
                <a:hlinkClick r:id="rId2"/>
              </a:rPr>
              <a:t>https://www.marketopportunities.fi/home?page=1&amp;query=e-commerce&amp;industry=908</a:t>
            </a:r>
            <a:r>
              <a:rPr lang="fi-FI" altLang="fi-FI" dirty="0">
                <a:latin typeface="Calibri" panose="020F0502020204030204" pitchFamily="34" charset="0"/>
                <a:ea typeface="Georgia" panose="02040502050405020303" pitchFamily="18" charset="0"/>
                <a:cs typeface="Georgia" panose="02040502050405020303" pitchFamily="18" charset="0"/>
              </a:rPr>
              <a:t> E-</a:t>
            </a:r>
            <a:r>
              <a:rPr lang="fi-FI" altLang="fi-FI" dirty="0" err="1">
                <a:latin typeface="Calibri" panose="020F0502020204030204" pitchFamily="34" charset="0"/>
                <a:ea typeface="Georgia" panose="02040502050405020303" pitchFamily="18" charset="0"/>
                <a:cs typeface="Georgia" panose="02040502050405020303" pitchFamily="18" charset="0"/>
              </a:rPr>
              <a:t>commerce</a:t>
            </a:r>
            <a:r>
              <a:rPr lang="fi-FI" altLang="fi-FI" dirty="0">
                <a:latin typeface="Calibri" panose="020F0502020204030204" pitchFamily="34" charset="0"/>
                <a:ea typeface="Georgia" panose="02040502050405020303" pitchFamily="18" charset="0"/>
                <a:cs typeface="Georgia" panose="02040502050405020303" pitchFamily="18" charset="0"/>
              </a:rPr>
              <a:t> eri maissa: Business Finlandin kooste etämyynnin mahdollisuuksista eri maissa.</a:t>
            </a:r>
          </a:p>
          <a:p>
            <a:pPr marL="0" indent="0">
              <a:buFont typeface="Arial" panose="020B0604020202020204" pitchFamily="34" charset="0"/>
              <a:buNone/>
              <a:defRPr/>
            </a:pPr>
            <a:endParaRPr lang="fi-FI" altLang="fi-FI" dirty="0">
              <a:latin typeface="Calibri" panose="020F0502020204030204" pitchFamily="34" charset="0"/>
              <a:ea typeface="Georgia" panose="02040502050405020303" pitchFamily="18" charset="0"/>
              <a:cs typeface="Georgia" panose="02040502050405020303" pitchFamily="18" charset="0"/>
            </a:endParaRPr>
          </a:p>
          <a:p>
            <a:pPr>
              <a:defRPr/>
            </a:pPr>
            <a:endParaRPr lang="fi-FI" altLang="fi-FI" dirty="0">
              <a:latin typeface="Calibri" panose="020F0502020204030204" pitchFamily="34" charset="0"/>
              <a:ea typeface="Georgia" panose="02040502050405020303" pitchFamily="18" charset="0"/>
              <a:cs typeface="Georgia" panose="02040502050405020303" pitchFamily="18" charset="0"/>
            </a:endParaRPr>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Placeholder 1">
            <a:extLst>
              <a:ext uri="{FF2B5EF4-FFF2-40B4-BE49-F238E27FC236}">
                <a16:creationId xmlns:a16="http://schemas.microsoft.com/office/drawing/2014/main" id="{0982421D-8F0C-48C5-96A8-EB2A4CE0451B}"/>
              </a:ext>
            </a:extLst>
          </p:cNvPr>
          <p:cNvSpPr>
            <a:spLocks noGrp="1" noChangeArrowheads="1"/>
          </p:cNvSpPr>
          <p:nvPr>
            <p:ph type="body" sz="quarter" idx="10"/>
          </p:nvPr>
        </p:nvSpPr>
        <p:spPr bwMode="auto">
          <a:xfrm>
            <a:off x="1100138" y="2308225"/>
            <a:ext cx="10058400" cy="1520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fi-FI" altLang="fi-FI"/>
              <a:t>Kiitos!</a:t>
            </a:r>
          </a:p>
        </p:txBody>
      </p:sp>
      <p:sp>
        <p:nvSpPr>
          <p:cNvPr id="46083" name="Text Placeholder 1">
            <a:extLst>
              <a:ext uri="{FF2B5EF4-FFF2-40B4-BE49-F238E27FC236}">
                <a16:creationId xmlns:a16="http://schemas.microsoft.com/office/drawing/2014/main" id="{936AA634-11F3-4C33-8D7D-03D65E8F6F3A}"/>
              </a:ext>
            </a:extLst>
          </p:cNvPr>
          <p:cNvSpPr>
            <a:spLocks noGrp="1" noChangeArrowheads="1"/>
          </p:cNvSpPr>
          <p:nvPr>
            <p:ph type="body" sz="quarter" idx="11"/>
          </p:nvPr>
        </p:nvSpPr>
        <p:spPr bwMode="auto">
          <a:xfrm>
            <a:off x="3722688" y="4178300"/>
            <a:ext cx="4770437" cy="4810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fi-FI" altLang="fi-FI"/>
              <a:t>Kiia Heinonen</a:t>
            </a:r>
          </a:p>
        </p:txBody>
      </p:sp>
      <p:sp>
        <p:nvSpPr>
          <p:cNvPr id="46084" name="Text Placeholder 2">
            <a:extLst>
              <a:ext uri="{FF2B5EF4-FFF2-40B4-BE49-F238E27FC236}">
                <a16:creationId xmlns:a16="http://schemas.microsoft.com/office/drawing/2014/main" id="{17D373E0-651F-4763-B6C2-1A7BD8743A06}"/>
              </a:ext>
            </a:extLst>
          </p:cNvPr>
          <p:cNvSpPr>
            <a:spLocks noGrp="1" noChangeArrowheads="1"/>
          </p:cNvSpPr>
          <p:nvPr>
            <p:ph type="body" sz="quarter" idx="12"/>
          </p:nvPr>
        </p:nvSpPr>
        <p:spPr bwMode="auto">
          <a:xfrm>
            <a:off x="3732213" y="4681538"/>
            <a:ext cx="4770437" cy="3286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fi-FI" altLang="fi-FI" sz="1700"/>
              <a:t>korkeakouluharjoittelija</a:t>
            </a:r>
          </a:p>
        </p:txBody>
      </p:sp>
      <p:sp>
        <p:nvSpPr>
          <p:cNvPr id="46085" name="Text Placeholder 3">
            <a:extLst>
              <a:ext uri="{FF2B5EF4-FFF2-40B4-BE49-F238E27FC236}">
                <a16:creationId xmlns:a16="http://schemas.microsoft.com/office/drawing/2014/main" id="{7DE026C3-E74B-484F-B12A-2979EC8CC11E}"/>
              </a:ext>
            </a:extLst>
          </p:cNvPr>
          <p:cNvSpPr>
            <a:spLocks noGrp="1" noChangeArrowheads="1"/>
          </p:cNvSpPr>
          <p:nvPr>
            <p:ph type="body" sz="quarter" idx="13"/>
          </p:nvPr>
        </p:nvSpPr>
        <p:spPr bwMode="auto">
          <a:xfrm>
            <a:off x="3732213" y="5346700"/>
            <a:ext cx="4770437" cy="12906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spcBef>
                <a:spcPct val="0"/>
              </a:spcBef>
              <a:spcAft>
                <a:spcPts val="600"/>
              </a:spcAft>
            </a:pPr>
            <a:r>
              <a:rPr lang="fi-FI" altLang="fi-FI" sz="1700"/>
              <a:t>Ruokavirasto – vientijaosto</a:t>
            </a:r>
          </a:p>
          <a:p>
            <a:pPr eaLnBrk="1" hangingPunct="1">
              <a:spcBef>
                <a:spcPct val="0"/>
              </a:spcBef>
              <a:spcAft>
                <a:spcPts val="600"/>
              </a:spcAft>
            </a:pPr>
            <a:r>
              <a:rPr lang="fi-FI" altLang="fi-FI" sz="1700"/>
              <a:t>puh. 050 471 4761 |  </a:t>
            </a:r>
            <a:r>
              <a:rPr lang="fi-FI" altLang="fi-FI" sz="1700" u="sng">
                <a:hlinkClick r:id="rId2"/>
              </a:rPr>
              <a:t>kiia.heinonen@ruokavirasto.fi</a:t>
            </a:r>
            <a:endParaRPr lang="fi-FI" altLang="fi-FI" sz="1700"/>
          </a:p>
          <a:p>
            <a:pPr eaLnBrk="1" hangingPunct="1">
              <a:spcBef>
                <a:spcPct val="0"/>
              </a:spcBef>
              <a:spcAft>
                <a:spcPts val="600"/>
              </a:spcAft>
            </a:pPr>
            <a:r>
              <a:rPr lang="fi-FI" altLang="fi-FI" sz="1700"/>
              <a:t>PL 200, 00027 RUOKAVIRASTO</a:t>
            </a:r>
          </a:p>
          <a:p>
            <a:pPr eaLnBrk="1" hangingPunct="1">
              <a:spcBef>
                <a:spcPct val="0"/>
              </a:spcBef>
              <a:spcAft>
                <a:spcPts val="600"/>
              </a:spcAft>
            </a:pPr>
            <a:r>
              <a:rPr lang="fi-FI" altLang="fi-FI" sz="1700" u="sng">
                <a:hlinkClick r:id="rId3"/>
              </a:rPr>
              <a:t>www.ruokavirasto.fi/vienti</a:t>
            </a:r>
            <a:r>
              <a:rPr lang="fi-FI" altLang="fi-FI" sz="1700"/>
              <a:t> | Twitter: </a:t>
            </a:r>
            <a:r>
              <a:rPr lang="fi-FI" altLang="fi-FI" sz="1700" u="sng">
                <a:hlinkClick r:id="rId4"/>
              </a:rPr>
              <a:t>@Export_team</a:t>
            </a:r>
            <a:endParaRPr lang="fi-FI" altLang="fi-FI" sz="1700"/>
          </a:p>
          <a:p>
            <a:pPr eaLnBrk="1" hangingPunct="1">
              <a:spcBef>
                <a:spcPct val="0"/>
              </a:spcBef>
              <a:spcAft>
                <a:spcPts val="600"/>
              </a:spcAft>
            </a:pPr>
            <a:endParaRPr lang="fi-FI" altLang="fi-FI" sz="1700"/>
          </a:p>
          <a:p>
            <a:pPr eaLnBrk="1" hangingPunct="1">
              <a:spcBef>
                <a:spcPct val="0"/>
              </a:spcBef>
              <a:spcAft>
                <a:spcPts val="600"/>
              </a:spcAft>
            </a:pPr>
            <a:endParaRPr lang="fi-FI" altLang="fi-FI" sz="1700"/>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A0D3801B-F00F-4D3A-BE58-965D5F37269C}"/>
              </a:ext>
            </a:extLst>
          </p:cNvPr>
          <p:cNvSpPr>
            <a:spLocks noGrp="1" noChangeArrowheads="1"/>
          </p:cNvSpPr>
          <p:nvPr>
            <p:ph type="ctrTitle"/>
          </p:nvPr>
        </p:nvSpPr>
        <p:spPr bwMode="auto">
          <a:xfrm>
            <a:off x="952500" y="2073275"/>
            <a:ext cx="9144000" cy="22034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fi-FI" altLang="fi-FI"/>
              <a:t>Elintarvikkeiden vienti etämyynnillä</a:t>
            </a:r>
          </a:p>
        </p:txBody>
      </p:sp>
      <p:sp>
        <p:nvSpPr>
          <p:cNvPr id="26627" name="Subtitle 2">
            <a:extLst>
              <a:ext uri="{FF2B5EF4-FFF2-40B4-BE49-F238E27FC236}">
                <a16:creationId xmlns:a16="http://schemas.microsoft.com/office/drawing/2014/main" id="{C49BFB7E-9DD7-41CB-B3AD-37EAF185A169}"/>
              </a:ext>
            </a:extLst>
          </p:cNvPr>
          <p:cNvSpPr>
            <a:spLocks noGrp="1" noChangeArrowheads="1"/>
          </p:cNvSpPr>
          <p:nvPr>
            <p:ph type="subTitle" idx="1"/>
          </p:nvPr>
        </p:nvSpPr>
        <p:spPr bwMode="auto">
          <a:xfrm>
            <a:off x="968375" y="5000625"/>
            <a:ext cx="4056063" cy="438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fi-FI" altLang="fi-FI"/>
              <a:t>Kiia Heinonen</a:t>
            </a:r>
          </a:p>
        </p:txBody>
      </p:sp>
      <p:sp>
        <p:nvSpPr>
          <p:cNvPr id="26628" name="Text Placeholder 5">
            <a:extLst>
              <a:ext uri="{FF2B5EF4-FFF2-40B4-BE49-F238E27FC236}">
                <a16:creationId xmlns:a16="http://schemas.microsoft.com/office/drawing/2014/main" id="{7B49C414-6BA5-482B-9129-79B9871230D7}"/>
              </a:ext>
            </a:extLst>
          </p:cNvPr>
          <p:cNvSpPr>
            <a:spLocks noGrp="1" noChangeArrowheads="1"/>
          </p:cNvSpPr>
          <p:nvPr>
            <p:ph type="body" sz="quarter" idx="14"/>
          </p:nvPr>
        </p:nvSpPr>
        <p:spPr bwMode="auto">
          <a:xfrm>
            <a:off x="968375" y="5589588"/>
            <a:ext cx="4748213" cy="660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fi-FI" altLang="fi-FI"/>
              <a:t>korkeakouluharjoittelija</a:t>
            </a:r>
          </a:p>
          <a:p>
            <a:pPr eaLnBrk="1" hangingPunct="1"/>
            <a:r>
              <a:rPr lang="fi-FI" altLang="fi-FI"/>
              <a:t>vientijaosto, mikrobiologisen elintarviketurvallisuuden yksikkö, elintarviketurvallisuusosasto</a:t>
            </a:r>
          </a:p>
          <a:p>
            <a:pPr eaLnBrk="1" hangingPunct="1"/>
            <a:endParaRPr lang="fi-FI" altLang="fi-FI"/>
          </a:p>
        </p:txBody>
      </p:sp>
      <p:sp>
        <p:nvSpPr>
          <p:cNvPr id="26629" name="Text Placeholder 6">
            <a:extLst>
              <a:ext uri="{FF2B5EF4-FFF2-40B4-BE49-F238E27FC236}">
                <a16:creationId xmlns:a16="http://schemas.microsoft.com/office/drawing/2014/main" id="{DF70D095-6344-448E-AF09-0C356C79D5C1}"/>
              </a:ext>
            </a:extLst>
          </p:cNvPr>
          <p:cNvSpPr>
            <a:spLocks noGrp="1" noChangeArrowheads="1"/>
          </p:cNvSpPr>
          <p:nvPr>
            <p:ph type="body" sz="quarter" idx="15"/>
          </p:nvPr>
        </p:nvSpPr>
        <p:spPr bwMode="auto">
          <a:xfrm>
            <a:off x="6321425" y="5000625"/>
            <a:ext cx="5405438" cy="752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endParaRPr lang="fi-FI" altLang="fi-FI"/>
          </a:p>
        </p:txBody>
      </p:sp>
      <p:sp>
        <p:nvSpPr>
          <p:cNvPr id="26630" name="Text Placeholder 7">
            <a:extLst>
              <a:ext uri="{FF2B5EF4-FFF2-40B4-BE49-F238E27FC236}">
                <a16:creationId xmlns:a16="http://schemas.microsoft.com/office/drawing/2014/main" id="{304C1D31-E5D2-49B9-B73F-F84E6E299564}"/>
              </a:ext>
            </a:extLst>
          </p:cNvPr>
          <p:cNvSpPr>
            <a:spLocks noGrp="1" noChangeArrowheads="1"/>
          </p:cNvSpPr>
          <p:nvPr>
            <p:ph type="body" sz="quarter" idx="16"/>
          </p:nvPr>
        </p:nvSpPr>
        <p:spPr bwMode="auto">
          <a:xfrm>
            <a:off x="10193338" y="5753100"/>
            <a:ext cx="1533525" cy="381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fi-FI" altLang="fi-FI"/>
              <a:t>27.7.2021</a:t>
            </a: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Otsikko 1">
            <a:extLst>
              <a:ext uri="{FF2B5EF4-FFF2-40B4-BE49-F238E27FC236}">
                <a16:creationId xmlns:a16="http://schemas.microsoft.com/office/drawing/2014/main" id="{FEE90241-8EE6-45D1-B81E-80AAEE30C70D}"/>
              </a:ext>
            </a:extLst>
          </p:cNvPr>
          <p:cNvSpPr>
            <a:spLocks noGrp="1" noChangeArrowheads="1"/>
          </p:cNvSpPr>
          <p:nvPr>
            <p:ph type="title"/>
          </p:nvPr>
        </p:nvSpPr>
        <p:spPr bwMode="auto">
          <a:xfrm>
            <a:off x="528638" y="365125"/>
            <a:ext cx="9756775"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fi-FI" altLang="fi-FI">
                <a:latin typeface="Calibri" panose="020F0502020204030204" pitchFamily="34" charset="0"/>
                <a:ea typeface="Trebuchet MS" panose="020B0603020202020204" pitchFamily="34" charset="0"/>
                <a:cs typeface="Trebuchet MS" panose="020B0603020202020204" pitchFamily="34" charset="0"/>
              </a:rPr>
              <a:t>Market opportunities:Business Finland</a:t>
            </a:r>
          </a:p>
        </p:txBody>
      </p:sp>
      <p:sp>
        <p:nvSpPr>
          <p:cNvPr id="47107" name="Sisällön paikkamerkki 2">
            <a:extLst>
              <a:ext uri="{FF2B5EF4-FFF2-40B4-BE49-F238E27FC236}">
                <a16:creationId xmlns:a16="http://schemas.microsoft.com/office/drawing/2014/main" id="{29D3E4CD-04AE-4229-8220-6983900CFD46}"/>
              </a:ext>
            </a:extLst>
          </p:cNvPr>
          <p:cNvSpPr>
            <a:spLocks noGrp="1" noChangeArrowheads="1"/>
          </p:cNvSpPr>
          <p:nvPr>
            <p:ph idx="1"/>
          </p:nvPr>
        </p:nvSpPr>
        <p:spPr bwMode="auto">
          <a:xfrm>
            <a:off x="528638" y="1758950"/>
            <a:ext cx="10515600" cy="4351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i-FI" altLang="fi-FI">
                <a:latin typeface="Calibri" panose="020F0502020204030204" pitchFamily="34" charset="0"/>
                <a:ea typeface="Georgia" panose="02040502050405020303" pitchFamily="18" charset="0"/>
                <a:cs typeface="Georgia" panose="02040502050405020303" pitchFamily="18" charset="0"/>
                <a:hlinkClick r:id="rId2"/>
              </a:rPr>
              <a:t>https://www.marketopportunities.fi/home?page=1&amp;query=e-commerce&amp;industry=908</a:t>
            </a:r>
            <a:r>
              <a:rPr lang="fi-FI" altLang="fi-FI">
                <a:latin typeface="Calibri" panose="020F0502020204030204" pitchFamily="34" charset="0"/>
                <a:ea typeface="Georgia" panose="02040502050405020303" pitchFamily="18" charset="0"/>
                <a:cs typeface="Georgia" panose="02040502050405020303" pitchFamily="18" charset="0"/>
              </a:rPr>
              <a:t> E-commerce eri maissa: mahdollisuudet</a:t>
            </a: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Otsikko 1">
            <a:extLst>
              <a:ext uri="{FF2B5EF4-FFF2-40B4-BE49-F238E27FC236}">
                <a16:creationId xmlns:a16="http://schemas.microsoft.com/office/drawing/2014/main" id="{4177D117-BD02-4C14-AB9E-548D89171146}"/>
              </a:ext>
            </a:extLst>
          </p:cNvPr>
          <p:cNvSpPr>
            <a:spLocks noGrp="1" noChangeArrowheads="1"/>
          </p:cNvSpPr>
          <p:nvPr>
            <p:ph type="title"/>
          </p:nvPr>
        </p:nvSpPr>
        <p:spPr bwMode="auto">
          <a:xfrm>
            <a:off x="785813" y="365125"/>
            <a:ext cx="9756775"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fi-FI" altLang="fi-FI">
                <a:latin typeface="Calibri" panose="020F0502020204030204" pitchFamily="34" charset="0"/>
                <a:ea typeface="Trebuchet MS" panose="020B0603020202020204" pitchFamily="34" charset="0"/>
                <a:cs typeface="Trebuchet MS" panose="020B0603020202020204" pitchFamily="34" charset="0"/>
              </a:rPr>
              <a:t>Miten etämyynti eroaa vähittäismyynnistä?</a:t>
            </a:r>
          </a:p>
        </p:txBody>
      </p:sp>
      <p:sp>
        <p:nvSpPr>
          <p:cNvPr id="28675" name="Sisällön paikkamerkki 2">
            <a:extLst>
              <a:ext uri="{FF2B5EF4-FFF2-40B4-BE49-F238E27FC236}">
                <a16:creationId xmlns:a16="http://schemas.microsoft.com/office/drawing/2014/main" id="{51220B80-116B-4CD8-A877-EEF77CD46388}"/>
              </a:ext>
            </a:extLst>
          </p:cNvPr>
          <p:cNvSpPr>
            <a:spLocks noGrp="1" noChangeArrowheads="1"/>
          </p:cNvSpPr>
          <p:nvPr>
            <p:ph idx="1"/>
          </p:nvPr>
        </p:nvSpPr>
        <p:spPr bwMode="auto">
          <a:xfrm>
            <a:off x="528638" y="1825625"/>
            <a:ext cx="10515600" cy="4351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i-FI" altLang="fi-FI">
                <a:latin typeface="Calibri" panose="020F0502020204030204" pitchFamily="34" charset="0"/>
                <a:ea typeface="Georgia" panose="02040502050405020303" pitchFamily="18" charset="0"/>
                <a:cs typeface="Georgia" panose="02040502050405020303" pitchFamily="18" charset="0"/>
              </a:rPr>
              <a:t>Etämyyntiä harjoittavalla toimijalla on samat vaatimukset ja velvollisuudet kuin muillakin vähittäismyyntiä harjoittavilla toimijoilla. Poikkeuksia ei ole.</a:t>
            </a:r>
          </a:p>
          <a:p>
            <a:pPr lvl="1"/>
            <a:r>
              <a:rPr lang="fi-FI" altLang="fi-FI">
                <a:latin typeface="Calibri" panose="020F0502020204030204" pitchFamily="34" charset="0"/>
                <a:ea typeface="Georgia" panose="02040502050405020303" pitchFamily="18" charset="0"/>
                <a:cs typeface="Georgia" panose="02040502050405020303" pitchFamily="18" charset="0"/>
              </a:rPr>
              <a:t>Ruokavirasto.fi –sivuilta ohjeita </a:t>
            </a:r>
            <a:r>
              <a:rPr lang="fi-FI" altLang="fi-FI">
                <a:latin typeface="Calibri" panose="020F0502020204030204" pitchFamily="34" charset="0"/>
                <a:ea typeface="Georgia" panose="02040502050405020303" pitchFamily="18" charset="0"/>
                <a:cs typeface="Georgia" panose="02040502050405020303" pitchFamily="18" charset="0"/>
                <a:hlinkClick r:id="rId2"/>
              </a:rPr>
              <a:t>elintarvikkeiden myynnistä internetissä</a:t>
            </a:r>
            <a:endParaRPr lang="fi-FI" altLang="fi-FI">
              <a:latin typeface="Calibri" panose="020F0502020204030204" pitchFamily="34" charset="0"/>
              <a:ea typeface="Georgia" panose="02040502050405020303" pitchFamily="18" charset="0"/>
              <a:cs typeface="Georgia" panose="02040502050405020303" pitchFamily="18" charset="0"/>
            </a:endParaRPr>
          </a:p>
          <a:p>
            <a:pPr lvl="1"/>
            <a:r>
              <a:rPr lang="fi-FI" altLang="fi-FI">
                <a:latin typeface="Calibri" panose="020F0502020204030204" pitchFamily="34" charset="0"/>
                <a:ea typeface="Georgia" panose="02040502050405020303" pitchFamily="18" charset="0"/>
                <a:cs typeface="Georgia" panose="02040502050405020303" pitchFamily="18" charset="0"/>
              </a:rPr>
              <a:t>Esimerkkejä vastuunjaosta Kilpailu- ja kuluttajasuojaviraston sivuilla </a:t>
            </a:r>
            <a:r>
              <a:rPr lang="fi-FI" altLang="fi-FI">
                <a:latin typeface="Calibri" panose="020F0502020204030204" pitchFamily="34" charset="0"/>
                <a:ea typeface="Georgia" panose="02040502050405020303" pitchFamily="18" charset="0"/>
                <a:cs typeface="Georgia" panose="02040502050405020303" pitchFamily="18" charset="0"/>
                <a:hlinkClick r:id="rId3"/>
              </a:rPr>
              <a:t>verkkokauppa ja muu etämyynti</a:t>
            </a:r>
            <a:endParaRPr lang="fi-FI" altLang="fi-FI">
              <a:latin typeface="Calibri" panose="020F0502020204030204" pitchFamily="34" charset="0"/>
              <a:ea typeface="Georgia" panose="02040502050405020303" pitchFamily="18" charset="0"/>
              <a:cs typeface="Georgia" panose="02040502050405020303" pitchFamily="18" charset="0"/>
            </a:endParaRPr>
          </a:p>
          <a:p>
            <a:r>
              <a:rPr lang="fi-FI" altLang="fi-FI">
                <a:latin typeface="Calibri" panose="020F0502020204030204" pitchFamily="34" charset="0"/>
                <a:ea typeface="Georgia" panose="02040502050405020303" pitchFamily="18" charset="0"/>
                <a:cs typeface="Georgia" panose="02040502050405020303" pitchFamily="18" charset="0"/>
              </a:rPr>
              <a:t>Pakkaustekstit ja muut elintarvikkeista annettavat tiedot on annettava kohdemaan tai kohdemaiden kielillä. </a:t>
            </a:r>
          </a:p>
          <a:p>
            <a:pPr lvl="1"/>
            <a:r>
              <a:rPr lang="fi-FI" altLang="fi-FI">
                <a:latin typeface="Calibri" panose="020F0502020204030204" pitchFamily="34" charset="0"/>
                <a:ea typeface="Georgia" panose="02040502050405020303" pitchFamily="18" charset="0"/>
                <a:cs typeface="Georgia" panose="02040502050405020303" pitchFamily="18" charset="0"/>
              </a:rPr>
              <a:t>Tämä on muistettava kun suunnittelee verkkosivun kieltä, markkinointimateriaaleja, pakkaustekstejä sekä maksutapoja. </a:t>
            </a:r>
          </a:p>
          <a:p>
            <a:pPr lvl="1"/>
            <a:r>
              <a:rPr lang="fi-FI" altLang="fi-FI">
                <a:latin typeface="Calibri" panose="020F0502020204030204" pitchFamily="34" charset="0"/>
                <a:ea typeface="Georgia" panose="02040502050405020303" pitchFamily="18" charset="0"/>
                <a:cs typeface="Georgia" panose="02040502050405020303" pitchFamily="18" charset="0"/>
              </a:rPr>
              <a:t>Yleissääntönä: asiakkaan pääkieli ja etämyynnin alustan markkinoinnin kielet vaikuttavat kielivaatimuksiin. Ohjeita </a:t>
            </a:r>
            <a:r>
              <a:rPr lang="fi-FI" altLang="fi-FI">
                <a:latin typeface="Calibri" panose="020F0502020204030204" pitchFamily="34" charset="0"/>
                <a:ea typeface="Georgia" panose="02040502050405020303" pitchFamily="18" charset="0"/>
                <a:cs typeface="Georgia" panose="02040502050405020303" pitchFamily="18" charset="0"/>
                <a:hlinkClick r:id="rId4"/>
              </a:rPr>
              <a:t>elintarvikkeista annettavista tiedoista etämyynnissä</a:t>
            </a:r>
            <a:r>
              <a:rPr lang="fi-FI" altLang="fi-FI">
                <a:latin typeface="Calibri" panose="020F0502020204030204" pitchFamily="34" charset="0"/>
                <a:ea typeface="Georgia" panose="02040502050405020303" pitchFamily="18" charset="0"/>
                <a:cs typeface="Georgia" panose="02040502050405020303" pitchFamily="18" charset="0"/>
              </a:rPr>
              <a:t> </a:t>
            </a: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Otsikko 1">
            <a:extLst>
              <a:ext uri="{FF2B5EF4-FFF2-40B4-BE49-F238E27FC236}">
                <a16:creationId xmlns:a16="http://schemas.microsoft.com/office/drawing/2014/main" id="{D08254EE-DE61-4480-8C0A-A5928FD50F94}"/>
              </a:ext>
            </a:extLst>
          </p:cNvPr>
          <p:cNvSpPr>
            <a:spLocks noGrp="1" noChangeArrowheads="1"/>
          </p:cNvSpPr>
          <p:nvPr>
            <p:ph type="title"/>
          </p:nvPr>
        </p:nvSpPr>
        <p:spPr bwMode="auto">
          <a:xfrm>
            <a:off x="528638" y="365125"/>
            <a:ext cx="9756775"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fi-FI" altLang="fi-FI">
                <a:latin typeface="Calibri" panose="020F0502020204030204" pitchFamily="34" charset="0"/>
                <a:ea typeface="Trebuchet MS" panose="020B0603020202020204" pitchFamily="34" charset="0"/>
                <a:cs typeface="Trebuchet MS" panose="020B0603020202020204" pitchFamily="34" charset="0"/>
              </a:rPr>
              <a:t>Mistä lisää tietoa etämyynnin kauppapaikoista?</a:t>
            </a:r>
          </a:p>
        </p:txBody>
      </p:sp>
      <p:sp>
        <p:nvSpPr>
          <p:cNvPr id="29699" name="Sisällön paikkamerkki 2">
            <a:extLst>
              <a:ext uri="{FF2B5EF4-FFF2-40B4-BE49-F238E27FC236}">
                <a16:creationId xmlns:a16="http://schemas.microsoft.com/office/drawing/2014/main" id="{B313BF48-4067-444D-AF4F-6BFF1423E473}"/>
              </a:ext>
            </a:extLst>
          </p:cNvPr>
          <p:cNvSpPr>
            <a:spLocks noGrp="1" noChangeArrowheads="1"/>
          </p:cNvSpPr>
          <p:nvPr>
            <p:ph idx="1"/>
          </p:nvPr>
        </p:nvSpPr>
        <p:spPr bwMode="auto">
          <a:xfrm>
            <a:off x="528638" y="1825625"/>
            <a:ext cx="10515600" cy="4351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fi-FI" altLang="fi-FI">
                <a:latin typeface="Calibri" panose="020F0502020204030204" pitchFamily="34" charset="0"/>
                <a:ea typeface="Georgia" panose="02040502050405020303" pitchFamily="18" charset="0"/>
                <a:cs typeface="Georgia" panose="02040502050405020303" pitchFamily="18" charset="0"/>
              </a:rPr>
              <a:t>Business Finland on koonnut kattavan oppaan, jossa esitellään useita eri etämyynnin alustoja ja niiden erityispiirteitä: </a:t>
            </a:r>
            <a:r>
              <a:rPr lang="fi-FI" altLang="fi-FI">
                <a:latin typeface="Calibri" panose="020F0502020204030204" pitchFamily="34" charset="0"/>
                <a:ea typeface="Georgia" panose="02040502050405020303" pitchFamily="18" charset="0"/>
                <a:cs typeface="Georgia" panose="02040502050405020303" pitchFamily="18" charset="0"/>
                <a:hlinkClick r:id="rId2"/>
              </a:rPr>
              <a:t>Global Marketplaces</a:t>
            </a:r>
            <a:endParaRPr lang="fi-FI" altLang="fi-FI">
              <a:latin typeface="Calibri" panose="020F0502020204030204" pitchFamily="34" charset="0"/>
              <a:ea typeface="Georgia" panose="02040502050405020303" pitchFamily="18" charset="0"/>
              <a:cs typeface="Georgia" panose="02040502050405020303" pitchFamily="18" charset="0"/>
            </a:endParaRPr>
          </a:p>
          <a:p>
            <a:pPr lvl="1" eaLnBrk="1" hangingPunct="1"/>
            <a:r>
              <a:rPr lang="fi-FI" altLang="fi-FI">
                <a:latin typeface="Calibri" panose="020F0502020204030204" pitchFamily="34" charset="0"/>
                <a:ea typeface="Georgia" panose="02040502050405020303" pitchFamily="18" charset="0"/>
                <a:cs typeface="Georgia" panose="02040502050405020303" pitchFamily="18" charset="0"/>
              </a:rPr>
              <a:t>Huom! Elintarvikkeita koskevat vaatimukset voivat poiketa BF:n listauksista</a:t>
            </a:r>
          </a:p>
          <a:p>
            <a:pPr eaLnBrk="1" hangingPunct="1"/>
            <a:r>
              <a:rPr lang="fi-FI" altLang="fi-FI">
                <a:latin typeface="Calibri" panose="020F0502020204030204" pitchFamily="34" charset="0"/>
                <a:ea typeface="Georgia" panose="02040502050405020303" pitchFamily="18" charset="0"/>
                <a:cs typeface="Georgia" panose="02040502050405020303" pitchFamily="18" charset="0"/>
              </a:rPr>
              <a:t>On oleellista miettiä kohdemaan tapoja ja käytäntöjä ennen kuin aloittaa etämyynnin, sillä osassa maista kuluttajat eivät tilaa netistä elintarvikkeita, vaan he haluavat tarkastella niitä ennen ostopäätöstä. Tällöin vienti etämyynnin avulla ei välttämättä ole paras ratkaisu, vaan elintarvike voi olla parempi myydä päivittäistavarakaupan kautta.</a:t>
            </a:r>
          </a:p>
          <a:p>
            <a:pPr lvl="1" eaLnBrk="1" hangingPunct="1"/>
            <a:r>
              <a:rPr lang="fi-FI" altLang="fi-FI">
                <a:latin typeface="Calibri" panose="020F0502020204030204" pitchFamily="34" charset="0"/>
                <a:ea typeface="Georgia" panose="02040502050405020303" pitchFamily="18" charset="0"/>
                <a:cs typeface="Georgia" panose="02040502050405020303" pitchFamily="18" charset="0"/>
              </a:rPr>
              <a:t>Lisää tietoa EU-komission ylläpitämältä sivulta markkinoiden tutkimisen avuksi: </a:t>
            </a:r>
            <a:r>
              <a:rPr lang="fi-FI" altLang="fi-FI">
                <a:latin typeface="Calibri" panose="020F0502020204030204" pitchFamily="34" charset="0"/>
                <a:ea typeface="Georgia" panose="02040502050405020303" pitchFamily="18" charset="0"/>
                <a:cs typeface="Georgia" panose="02040502050405020303" pitchFamily="18" charset="0"/>
                <a:hlinkClick r:id="rId3"/>
              </a:rPr>
              <a:t>Market Entry Handbook</a:t>
            </a:r>
            <a:endParaRPr lang="fi-FI" altLang="fi-FI">
              <a:latin typeface="Calibri" panose="020F0502020204030204" pitchFamily="34" charset="0"/>
              <a:ea typeface="Georgia" panose="02040502050405020303" pitchFamily="18" charset="0"/>
              <a:cs typeface="Georgia" panose="02040502050405020303" pitchFamily="18" charset="0"/>
            </a:endParaRPr>
          </a:p>
          <a:p>
            <a:pPr eaLnBrk="1" hangingPunct="1"/>
            <a:endParaRPr lang="fi-FI" altLang="fi-FI">
              <a:latin typeface="Calibri" panose="020F0502020204030204" pitchFamily="34" charset="0"/>
              <a:ea typeface="Georgia" panose="02040502050405020303" pitchFamily="18" charset="0"/>
              <a:cs typeface="Georgia" panose="02040502050405020303" pitchFamily="18" charset="0"/>
            </a:endParaRPr>
          </a:p>
          <a:p>
            <a:pPr eaLnBrk="1" hangingPunct="1"/>
            <a:endParaRPr lang="fi-FI" altLang="fi-FI">
              <a:latin typeface="Calibri" panose="020F0502020204030204" pitchFamily="34" charset="0"/>
              <a:ea typeface="Georgia" panose="02040502050405020303" pitchFamily="18" charset="0"/>
              <a:cs typeface="Georgia" panose="02040502050405020303" pitchFamily="18" charset="0"/>
            </a:endParaRPr>
          </a:p>
          <a:p>
            <a:pPr eaLnBrk="1" hangingPunct="1"/>
            <a:endParaRPr lang="fi-FI" altLang="fi-FI">
              <a:latin typeface="Calibri" panose="020F0502020204030204" pitchFamily="34" charset="0"/>
              <a:ea typeface="Georgia" panose="02040502050405020303" pitchFamily="18" charset="0"/>
              <a:cs typeface="Georgia" panose="02040502050405020303" pitchFamily="18" charset="0"/>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Otsikko 1">
            <a:extLst>
              <a:ext uri="{FF2B5EF4-FFF2-40B4-BE49-F238E27FC236}">
                <a16:creationId xmlns:a16="http://schemas.microsoft.com/office/drawing/2014/main" id="{B0481A3B-EBB9-4AD2-9E3D-45FF88750973}"/>
              </a:ext>
            </a:extLst>
          </p:cNvPr>
          <p:cNvSpPr>
            <a:spLocks noGrp="1" noChangeArrowheads="1"/>
          </p:cNvSpPr>
          <p:nvPr>
            <p:ph type="title"/>
          </p:nvPr>
        </p:nvSpPr>
        <p:spPr bwMode="auto">
          <a:xfrm>
            <a:off x="528638" y="365125"/>
            <a:ext cx="9756775"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fi-FI" altLang="fi-FI">
                <a:latin typeface="Calibri" panose="020F0502020204030204" pitchFamily="34" charset="0"/>
                <a:ea typeface="Trebuchet MS" panose="020B0603020202020204" pitchFamily="34" charset="0"/>
                <a:cs typeface="Trebuchet MS" panose="020B0603020202020204" pitchFamily="34" charset="0"/>
              </a:rPr>
              <a:t>Mitä on vienti?</a:t>
            </a:r>
          </a:p>
        </p:txBody>
      </p:sp>
      <p:sp>
        <p:nvSpPr>
          <p:cNvPr id="30723" name="Sisällön paikkamerkki 2">
            <a:extLst>
              <a:ext uri="{FF2B5EF4-FFF2-40B4-BE49-F238E27FC236}">
                <a16:creationId xmlns:a16="http://schemas.microsoft.com/office/drawing/2014/main" id="{CA6B10CA-10CE-41A8-AAFA-FEE33212455F}"/>
              </a:ext>
            </a:extLst>
          </p:cNvPr>
          <p:cNvSpPr>
            <a:spLocks noGrp="1" noChangeArrowheads="1"/>
          </p:cNvSpPr>
          <p:nvPr>
            <p:ph idx="1"/>
          </p:nvPr>
        </p:nvSpPr>
        <p:spPr bwMode="auto">
          <a:xfrm>
            <a:off x="528638" y="1825625"/>
            <a:ext cx="10515600" cy="4351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fi-FI" altLang="fi-FI">
                <a:latin typeface="Calibri" panose="020F0502020204030204" pitchFamily="34" charset="0"/>
                <a:ea typeface="Georgia" panose="02040502050405020303" pitchFamily="18" charset="0"/>
                <a:cs typeface="Georgia" panose="02040502050405020303" pitchFamily="18" charset="0"/>
              </a:rPr>
              <a:t>Sisämarkkinakauppa on toisen EU-maan, Norjan tai Sveitsin välillä tapahtuvaa tuontia tai vientiä. Sisämarkkinakaupassa tuotteet liikkuvat maiden välillä vapaasti – mutta poikkeuksiakin on!</a:t>
            </a:r>
          </a:p>
          <a:p>
            <a:pPr lvl="1" eaLnBrk="1" hangingPunct="1">
              <a:buFont typeface="Wingdings" panose="05000000000000000000" pitchFamily="2" charset="2"/>
              <a:buChar char="Ø"/>
            </a:pPr>
            <a:r>
              <a:rPr lang="fi-FI" altLang="fi-FI">
                <a:latin typeface="Calibri" panose="020F0502020204030204" pitchFamily="34" charset="0"/>
                <a:ea typeface="Georgia" panose="02040502050405020303" pitchFamily="18" charset="0"/>
                <a:cs typeface="Georgia" panose="02040502050405020303" pitchFamily="18" charset="0"/>
              </a:rPr>
              <a:t>Varsinainen tuonti- ja vientikauppa käydään EU:n ulkopuolisten maiden kanssa. Viennin kohdemaa määrittää aina vaatimukset maahantuotavalle tuotteelle.</a:t>
            </a:r>
          </a:p>
          <a:p>
            <a:pPr eaLnBrk="1" hangingPunct="1"/>
            <a:r>
              <a:rPr lang="fi-FI" altLang="fi-FI">
                <a:latin typeface="Calibri" panose="020F0502020204030204" pitchFamily="34" charset="0"/>
                <a:ea typeface="Georgia" panose="02040502050405020303" pitchFamily="18" charset="0"/>
                <a:cs typeface="Georgia" panose="02040502050405020303" pitchFamily="18" charset="0"/>
              </a:rPr>
              <a:t>Vienti Suomesta on kaikkien viejien vastuulla. Pidetään yhdessä huolta, että vietävä elintarvike ja siitä annettavat tiedot täyttävät kohdemaan vaatimukset –myös verkon välityksellä toimittaessa.</a:t>
            </a: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Otsikko 1">
            <a:extLst>
              <a:ext uri="{FF2B5EF4-FFF2-40B4-BE49-F238E27FC236}">
                <a16:creationId xmlns:a16="http://schemas.microsoft.com/office/drawing/2014/main" id="{1F3D0FB6-6D9B-4C9F-A163-257EBCCAB315}"/>
              </a:ext>
            </a:extLst>
          </p:cNvPr>
          <p:cNvSpPr>
            <a:spLocks noGrp="1" noChangeArrowheads="1"/>
          </p:cNvSpPr>
          <p:nvPr>
            <p:ph type="title"/>
          </p:nvPr>
        </p:nvSpPr>
        <p:spPr bwMode="auto">
          <a:xfrm>
            <a:off x="528638" y="365125"/>
            <a:ext cx="9756775"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fi-FI" altLang="fi-FI">
                <a:latin typeface="Calibri" panose="020F0502020204030204" pitchFamily="34" charset="0"/>
                <a:ea typeface="Trebuchet MS" panose="020B0603020202020204" pitchFamily="34" charset="0"/>
                <a:cs typeface="Trebuchet MS" panose="020B0603020202020204" pitchFamily="34" charset="0"/>
              </a:rPr>
              <a:t>Vienti etämyynnin avulla </a:t>
            </a:r>
          </a:p>
        </p:txBody>
      </p:sp>
      <p:sp>
        <p:nvSpPr>
          <p:cNvPr id="31747" name="Sisällön paikkamerkki 2">
            <a:extLst>
              <a:ext uri="{FF2B5EF4-FFF2-40B4-BE49-F238E27FC236}">
                <a16:creationId xmlns:a16="http://schemas.microsoft.com/office/drawing/2014/main" id="{5616B9CA-CF72-4DF0-8094-6FAF1F871A38}"/>
              </a:ext>
            </a:extLst>
          </p:cNvPr>
          <p:cNvSpPr>
            <a:spLocks noGrp="1" noChangeArrowheads="1"/>
          </p:cNvSpPr>
          <p:nvPr>
            <p:ph idx="1"/>
          </p:nvPr>
        </p:nvSpPr>
        <p:spPr bwMode="auto">
          <a:xfrm>
            <a:off x="528638" y="1825625"/>
            <a:ext cx="10515600" cy="4351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i-FI" altLang="fi-FI">
                <a:latin typeface="Calibri" panose="020F0502020204030204" pitchFamily="34" charset="0"/>
                <a:ea typeface="Georgia" panose="02040502050405020303" pitchFamily="18" charset="0"/>
                <a:cs typeface="Georgia" panose="02040502050405020303" pitchFamily="18" charset="0"/>
              </a:rPr>
              <a:t>EU:n sisällä ja kotimaassa tapahtuvassa etämyynnissä eroja ei ole, mutta EU:n ulkopuoliseen kauppaan eli vientiin on kiinnitettävä erityistä tarkkuutta. Eroja on EU:n ja EU:n ulkopuolisten maiden välisessä lainsäädännössä etämyynnin osalta. </a:t>
            </a:r>
          </a:p>
          <a:p>
            <a:pPr lvl="1"/>
            <a:r>
              <a:rPr lang="fi-FI" altLang="fi-FI">
                <a:latin typeface="Calibri" panose="020F0502020204030204" pitchFamily="34" charset="0"/>
                <a:ea typeface="Georgia" panose="02040502050405020303" pitchFamily="18" charset="0"/>
                <a:cs typeface="Georgia" panose="02040502050405020303" pitchFamily="18" charset="0"/>
              </a:rPr>
              <a:t>Viennissä on otettava huomioon niin EU:n lainsäädäntö kuin myös kohdemaan lainsäädäntö ja viejän on toimittava niiden mukaan. </a:t>
            </a:r>
          </a:p>
          <a:p>
            <a:r>
              <a:rPr lang="fi-FI" altLang="fi-FI">
                <a:latin typeface="Calibri" panose="020F0502020204030204" pitchFamily="34" charset="0"/>
                <a:ea typeface="Georgia" panose="02040502050405020303" pitchFamily="18" charset="0"/>
                <a:cs typeface="Georgia" panose="02040502050405020303" pitchFamily="18" charset="0"/>
              </a:rPr>
              <a:t>Jäljitettävyys on asia, johon tulee kiinnittää huomiota, vaikka tuote kulkisikin välivarastojen kautta ja logistiikka olisi ulkoistettu esim. verkkokaupan alustapalvelun avulla. </a:t>
            </a:r>
          </a:p>
          <a:p>
            <a:pPr lvl="1"/>
            <a:r>
              <a:rPr lang="fi-FI" altLang="fi-FI">
                <a:latin typeface="Calibri" panose="020F0502020204030204" pitchFamily="34" charset="0"/>
                <a:ea typeface="Georgia" panose="02040502050405020303" pitchFamily="18" charset="0"/>
                <a:cs typeface="Georgia" panose="02040502050405020303" pitchFamily="18" charset="0"/>
              </a:rPr>
              <a:t>Kohdemaan viranomaisille ja tullille on pystyttävä todentamaan tuotteen reitti aina raaka-aineista </a:t>
            </a:r>
            <a:r>
              <a:rPr lang="fi-FI" altLang="fi-FI">
                <a:latin typeface="Calibri" panose="020F0502020204030204" pitchFamily="34" charset="0"/>
                <a:ea typeface="Georgia" panose="02040502050405020303" pitchFamily="18" charset="0"/>
                <a:cs typeface="Georgia" panose="02040502050405020303" pitchFamily="18" charset="0"/>
                <a:sym typeface="Wingdings" panose="05000000000000000000" pitchFamily="2" charset="2"/>
              </a:rPr>
              <a:t> valmistukseen  logistiikkaan  asiakkaalle. </a:t>
            </a:r>
          </a:p>
          <a:p>
            <a:endParaRPr lang="fi-FI" altLang="fi-FI">
              <a:latin typeface="Calibri" panose="020F0502020204030204" pitchFamily="34" charset="0"/>
              <a:ea typeface="Georgia" panose="02040502050405020303" pitchFamily="18" charset="0"/>
              <a:cs typeface="Georgia" panose="02040502050405020303" pitchFamily="18" charset="0"/>
            </a:endParaRP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76261F18-782D-4973-9CD2-632BFE7D0C58}"/>
              </a:ext>
            </a:extLst>
          </p:cNvPr>
          <p:cNvSpPr>
            <a:spLocks noGrp="1" noChangeArrowheads="1"/>
          </p:cNvSpPr>
          <p:nvPr>
            <p:ph type="ctrTitle"/>
          </p:nvPr>
        </p:nvSpPr>
        <p:spPr bwMode="auto">
          <a:xfrm>
            <a:off x="1506538" y="2139950"/>
            <a:ext cx="9144000" cy="2724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fi-FI" altLang="fi-FI"/>
              <a:t>Viejän velvollisuus on selvittää kohdemaan viranomaisvaatimukset </a:t>
            </a:r>
            <a:br>
              <a:rPr lang="fi-FI" altLang="fi-FI"/>
            </a:br>
            <a:r>
              <a:rPr lang="fi-FI" altLang="fi-FI"/>
              <a:t>-myös etämyynnissä</a:t>
            </a: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80224471-C4BF-4738-9044-A55F168BB6E1}"/>
              </a:ext>
            </a:extLst>
          </p:cNvPr>
          <p:cNvSpPr>
            <a:spLocks noGrp="1" noChangeArrowheads="1"/>
          </p:cNvSpPr>
          <p:nvPr>
            <p:ph type="title"/>
          </p:nvPr>
        </p:nvSpPr>
        <p:spPr bwMode="auto">
          <a:xfrm>
            <a:off x="528638" y="365125"/>
            <a:ext cx="9756775"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fi-FI" altLang="fi-FI">
                <a:latin typeface="Calibri" panose="020F0502020204030204" pitchFamily="34" charset="0"/>
                <a:ea typeface="Trebuchet MS" panose="020B0603020202020204" pitchFamily="34" charset="0"/>
                <a:cs typeface="Trebuchet MS" panose="020B0603020202020204" pitchFamily="34" charset="0"/>
              </a:rPr>
              <a:t>Vienti on vientiä, vaikka tavara liikkuisikin etämyynnin avulla kuluttajalle </a:t>
            </a:r>
          </a:p>
        </p:txBody>
      </p:sp>
      <p:sp>
        <p:nvSpPr>
          <p:cNvPr id="34819" name="Content Placeholder 2">
            <a:extLst>
              <a:ext uri="{FF2B5EF4-FFF2-40B4-BE49-F238E27FC236}">
                <a16:creationId xmlns:a16="http://schemas.microsoft.com/office/drawing/2014/main" id="{1A1FBC45-36C0-4259-BD8C-39AC12A9E44E}"/>
              </a:ext>
            </a:extLst>
          </p:cNvPr>
          <p:cNvSpPr>
            <a:spLocks noGrp="1" noChangeArrowheads="1"/>
          </p:cNvSpPr>
          <p:nvPr>
            <p:ph idx="1"/>
          </p:nvPr>
        </p:nvSpPr>
        <p:spPr bwMode="auto">
          <a:xfrm>
            <a:off x="528638" y="1825625"/>
            <a:ext cx="10515600" cy="4351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fi-FI" altLang="fi-FI">
                <a:latin typeface="Calibri" panose="020F0502020204030204" pitchFamily="34" charset="0"/>
                <a:ea typeface="Georgia" panose="02040502050405020303" pitchFamily="18" charset="0"/>
                <a:cs typeface="Georgia" panose="02040502050405020303" pitchFamily="18" charset="0"/>
              </a:rPr>
              <a:t>Vientiin pätee samat elintarvikkeen viejää koskevat periaatteet ja velvollisuudet, eikä sitä muuta, vaikka vienti tapahtuisikin etämyynnin avulla.</a:t>
            </a:r>
          </a:p>
          <a:p>
            <a:pPr eaLnBrk="1" hangingPunct="1"/>
            <a:r>
              <a:rPr lang="fi-FI" altLang="fi-FI">
                <a:latin typeface="Calibri" panose="020F0502020204030204" pitchFamily="34" charset="0"/>
                <a:ea typeface="Georgia" panose="02040502050405020303" pitchFamily="18" charset="0"/>
                <a:cs typeface="Georgia" panose="02040502050405020303" pitchFamily="18" charset="0"/>
              </a:rPr>
              <a:t>Valmistajan, viejän ja myyjän vastuut eivät siis muutu oli elintarvikkeen myyntitapa mikä tahansa.</a:t>
            </a:r>
          </a:p>
          <a:p>
            <a:pPr eaLnBrk="1" hangingPunct="1"/>
            <a:r>
              <a:rPr lang="fi-FI" altLang="fi-FI">
                <a:latin typeface="Calibri" panose="020F0502020204030204" pitchFamily="34" charset="0"/>
                <a:ea typeface="Georgia" panose="02040502050405020303" pitchFamily="18" charset="0"/>
                <a:cs typeface="Georgia" panose="02040502050405020303" pitchFamily="18" charset="0"/>
              </a:rPr>
              <a:t>Viejän vastuulla on selvittää kohdemaan viranomaisilta ja tullilta vaatimukset. Nyt etämyynnissä tulee huomata myös etämyyntiin liittyvä lainsäädäntö kohdemaassa.</a:t>
            </a:r>
          </a:p>
          <a:p>
            <a:pPr eaLnBrk="1" hangingPunct="1"/>
            <a:r>
              <a:rPr lang="fi-FI" altLang="fi-FI">
                <a:latin typeface="Calibri" panose="020F0502020204030204" pitchFamily="34" charset="0"/>
                <a:ea typeface="Georgia" panose="02040502050405020303" pitchFamily="18" charset="0"/>
                <a:cs typeface="Georgia" panose="02040502050405020303" pitchFamily="18" charset="0"/>
              </a:rPr>
              <a:t>Etämyynnin avulla tehtävässä viennissä ei ole valvonnan näkökulmasta erityisasemaa. Viranomaiset tarkastelevat tilannetta tuotteen näkökulmasta, kuluttajan ja ympäristön turvallisuutta ylläpitäen ja edistäen.</a:t>
            </a:r>
          </a:p>
          <a:p>
            <a:pPr eaLnBrk="1" hangingPunct="1"/>
            <a:endParaRPr lang="fi-FI" altLang="fi-FI">
              <a:latin typeface="Calibri" panose="020F0502020204030204" pitchFamily="34" charset="0"/>
              <a:ea typeface="Georgia" panose="02040502050405020303" pitchFamily="18" charset="0"/>
              <a:cs typeface="Georgia" panose="02040502050405020303" pitchFamily="18" charset="0"/>
            </a:endParaRPr>
          </a:p>
          <a:p>
            <a:pPr eaLnBrk="1" hangingPunct="1"/>
            <a:endParaRPr lang="fi-FI" altLang="fi-FI">
              <a:latin typeface="Calibri" panose="020F0502020204030204" pitchFamily="34" charset="0"/>
              <a:ea typeface="Georgia" panose="02040502050405020303" pitchFamily="18" charset="0"/>
              <a:cs typeface="Georgia" panose="02040502050405020303" pitchFamily="18" charset="0"/>
            </a:endParaRP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Otsikko 1">
            <a:extLst>
              <a:ext uri="{FF2B5EF4-FFF2-40B4-BE49-F238E27FC236}">
                <a16:creationId xmlns:a16="http://schemas.microsoft.com/office/drawing/2014/main" id="{22A3687F-DDDC-4251-848A-1F3851714AD3}"/>
              </a:ext>
            </a:extLst>
          </p:cNvPr>
          <p:cNvSpPr>
            <a:spLocks noGrp="1" noChangeArrowheads="1"/>
          </p:cNvSpPr>
          <p:nvPr>
            <p:ph type="title"/>
          </p:nvPr>
        </p:nvSpPr>
        <p:spPr bwMode="auto">
          <a:xfrm>
            <a:off x="528638" y="365125"/>
            <a:ext cx="9756775"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fi-FI" altLang="fi-FI">
                <a:latin typeface="Calibri" panose="020F0502020204030204" pitchFamily="34" charset="0"/>
                <a:ea typeface="Trebuchet MS" panose="020B0603020202020204" pitchFamily="34" charset="0"/>
                <a:cs typeface="Trebuchet MS" panose="020B0603020202020204" pitchFamily="34" charset="0"/>
              </a:rPr>
              <a:t>Mitä kaikkea tulee ilmoittaa viranomaiselle? </a:t>
            </a:r>
          </a:p>
        </p:txBody>
      </p:sp>
      <p:sp>
        <p:nvSpPr>
          <p:cNvPr id="35843" name="Sisällön paikkamerkki 2">
            <a:extLst>
              <a:ext uri="{FF2B5EF4-FFF2-40B4-BE49-F238E27FC236}">
                <a16:creationId xmlns:a16="http://schemas.microsoft.com/office/drawing/2014/main" id="{091B5896-FA61-43D9-B628-A005D71D1D6E}"/>
              </a:ext>
            </a:extLst>
          </p:cNvPr>
          <p:cNvSpPr>
            <a:spLocks noGrp="1" noChangeArrowheads="1"/>
          </p:cNvSpPr>
          <p:nvPr>
            <p:ph idx="1"/>
          </p:nvPr>
        </p:nvSpPr>
        <p:spPr bwMode="auto">
          <a:xfrm>
            <a:off x="528638" y="1606550"/>
            <a:ext cx="10515600" cy="4351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fi-FI" altLang="fi-FI">
                <a:latin typeface="Calibri" panose="020F0502020204030204" pitchFamily="34" charset="0"/>
                <a:ea typeface="Georgia" panose="02040502050405020303" pitchFamily="18" charset="0"/>
                <a:cs typeface="Georgia" panose="02040502050405020303" pitchFamily="18" charset="0"/>
              </a:rPr>
              <a:t>Viejän velvollisuutena on rekisteröityä Ruokaviraston viejärekisteriin:  rekisteröitymistä koskevat tiedot on ilmoitettava eläinlajikohtaisesti ja lisäksi rekisteröitymisvelvollisuus koskee myös hyönteisten ja hyönteiselintarvikkeiden vientiä. </a:t>
            </a:r>
          </a:p>
          <a:p>
            <a:pPr lvl="1" eaLnBrk="1" hangingPunct="1"/>
            <a:r>
              <a:rPr lang="fi-FI" altLang="fi-FI">
                <a:latin typeface="Calibri" panose="020F0502020204030204" pitchFamily="34" charset="0"/>
                <a:ea typeface="Georgia" panose="02040502050405020303" pitchFamily="18" charset="0"/>
                <a:cs typeface="Georgia" panose="02040502050405020303" pitchFamily="18" charset="0"/>
              </a:rPr>
              <a:t>Tämä koskee aina eläimiä ja eläinperäisiä tuotteita, mutta se, mihin kaikkiin rekistereihin Suomessa sekä kohdemaassa viejän on liityttävä: se on aina tarkistettava elintarviketuotekohtaisesti. </a:t>
            </a:r>
          </a:p>
          <a:p>
            <a:pPr eaLnBrk="1" hangingPunct="1"/>
            <a:r>
              <a:rPr lang="fi-FI" altLang="fi-FI">
                <a:latin typeface="Calibri" panose="020F0502020204030204" pitchFamily="34" charset="0"/>
                <a:ea typeface="Georgia" panose="02040502050405020303" pitchFamily="18" charset="0"/>
                <a:cs typeface="Georgia" panose="02040502050405020303" pitchFamily="18" charset="0"/>
              </a:rPr>
              <a:t>Viejien on ilmoitettava rekisteriin vientituotteita valmistavien laitosten lisäksi laitokset, joissa tuotteet lastataan vientiin. </a:t>
            </a:r>
          </a:p>
          <a:p>
            <a:pPr eaLnBrk="1" hangingPunct="1"/>
            <a:r>
              <a:rPr lang="fi-FI" altLang="fi-FI">
                <a:latin typeface="Calibri" panose="020F0502020204030204" pitchFamily="34" charset="0"/>
                <a:ea typeface="Georgia" panose="02040502050405020303" pitchFamily="18" charset="0"/>
                <a:cs typeface="Georgia" panose="02040502050405020303" pitchFamily="18" charset="0"/>
                <a:sym typeface="Wingdings" panose="05000000000000000000" pitchFamily="2" charset="2"/>
              </a:rPr>
              <a:t>Esim. elintarviketta valmistava laitos ja sen jälleenmyyjä liittyvät molemmat rekisteriin siinä kohdemaassa, jossa he toimivat viranomaisen ohjeiden mukaan. Aloita ottamalla yhteyttä kunnan tai kaupungin elintarvikevalvontaviranomaiseen, jossa yrityksesi toimii.</a:t>
            </a:r>
            <a:endParaRPr lang="fi-FI" altLang="fi-FI">
              <a:latin typeface="Calibri" panose="020F0502020204030204" pitchFamily="34" charset="0"/>
              <a:ea typeface="Georgia" panose="02040502050405020303" pitchFamily="18" charset="0"/>
              <a:cs typeface="Georgia" panose="02040502050405020303" pitchFamily="18" charset="0"/>
            </a:endParaRPr>
          </a:p>
        </p:txBody>
      </p:sp>
    </p:spTree>
  </p:cSld>
  <p:clrMapOvr>
    <a:masterClrMapping/>
  </p:clrMapOvr>
  <p:transition>
    <p:fade/>
  </p:transition>
</p:sld>
</file>

<file path=ppt/theme/theme1.xml><?xml version="1.0" encoding="utf-8"?>
<a:theme xmlns:a="http://schemas.openxmlformats.org/drawingml/2006/main" name="Office-teema">
  <a:themeElements>
    <a:clrScheme name="Ruokavirasto">
      <a:dk1>
        <a:srgbClr val="343841"/>
      </a:dk1>
      <a:lt1>
        <a:srgbClr val="FFFFFF"/>
      </a:lt1>
      <a:dk2>
        <a:srgbClr val="004F71"/>
      </a:dk2>
      <a:lt2>
        <a:srgbClr val="CEB888"/>
      </a:lt2>
      <a:accent1>
        <a:srgbClr val="D0006F"/>
      </a:accent1>
      <a:accent2>
        <a:srgbClr val="ADD2EE"/>
      </a:accent2>
      <a:accent3>
        <a:srgbClr val="0D5F2C"/>
      </a:accent3>
      <a:accent4>
        <a:srgbClr val="F7CE3C"/>
      </a:accent4>
      <a:accent5>
        <a:srgbClr val="C1D119"/>
      </a:accent5>
      <a:accent6>
        <a:srgbClr val="F4C8C2"/>
      </a:accent6>
      <a:hlink>
        <a:srgbClr val="D0006F"/>
      </a:hlink>
      <a:folHlink>
        <a:srgbClr val="912D2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uokavirasto_PP_pohja_FI_2021.potx" id="{6900B90D-8AC8-434C-9529-61CC12BD0303}" vid="{B6BC6537-6D63-4584-8610-1D1AE609BF0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Ruokavirasto_PP_pohja_FI_2021 (1)</Template>
  <TotalTime>1772</TotalTime>
  <Words>1182</Words>
  <Application>Microsoft Office PowerPoint</Application>
  <PresentationFormat>Laajakuva</PresentationFormat>
  <Paragraphs>100</Paragraphs>
  <Slides>20</Slides>
  <Notes>4</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20</vt:i4>
      </vt:variant>
    </vt:vector>
  </HeadingPairs>
  <TitlesOfParts>
    <vt:vector size="26" baseType="lpstr">
      <vt:lpstr>Calibri</vt:lpstr>
      <vt:lpstr>Arial</vt:lpstr>
      <vt:lpstr>Trebuchet MS</vt:lpstr>
      <vt:lpstr>Georgia</vt:lpstr>
      <vt:lpstr>Wingdings</vt:lpstr>
      <vt:lpstr>Office-teema</vt:lpstr>
      <vt:lpstr>PowerPoint-esitys</vt:lpstr>
      <vt:lpstr>Elintarvikkeiden vienti etämyynnillä</vt:lpstr>
      <vt:lpstr>Miten etämyynti eroaa vähittäismyynnistä?</vt:lpstr>
      <vt:lpstr>Mistä lisää tietoa etämyynnin kauppapaikoista?</vt:lpstr>
      <vt:lpstr>Mitä on vienti?</vt:lpstr>
      <vt:lpstr>Vienti etämyynnin avulla </vt:lpstr>
      <vt:lpstr>Viejän velvollisuus on selvittää kohdemaan viranomaisvaatimukset  -myös etämyynnissä</vt:lpstr>
      <vt:lpstr>Vienti on vientiä, vaikka tavara liikkuisikin etämyynnin avulla kuluttajalle </vt:lpstr>
      <vt:lpstr>Mitä kaikkea tulee ilmoittaa viranomaiselle? </vt:lpstr>
      <vt:lpstr>Viejä tekee seuraavat selvitykset kohdemaasta</vt:lpstr>
      <vt:lpstr>Vienti etämyynnillä: erityispiirteitä</vt:lpstr>
      <vt:lpstr>Ainakin nämä asiat on hyvä ottaa huomioon</vt:lpstr>
      <vt:lpstr>Millä kielellä pakkaustekstit ja mihin maahan viranomaisvaatimukset?</vt:lpstr>
      <vt:lpstr>Elintarvikkeiden vienti etämyynnin avulla</vt:lpstr>
      <vt:lpstr>Aloita näistä viennin etämyynnin selvittely</vt:lpstr>
      <vt:lpstr>Etämyynnin positiivisia puolia</vt:lpstr>
      <vt:lpstr>Muuta</vt:lpstr>
      <vt:lpstr>PowerPoint-esitys</vt:lpstr>
      <vt:lpstr>PowerPoint-esitys</vt:lpstr>
      <vt:lpstr>Market opportunities:Business Finland</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Ohjeita esityksen tekijälle</dc:title>
  <dc:subject/>
  <dc:creator>Heinonen Kiia (Ruokavirasto)</dc:creator>
  <cp:keywords/>
  <dc:description/>
  <cp:lastModifiedBy>Heinonen Kiia (Ruokavirasto)</cp:lastModifiedBy>
  <cp:revision>77</cp:revision>
  <dcterms:created xsi:type="dcterms:W3CDTF">2021-07-08T08:29:11Z</dcterms:created>
  <dcterms:modified xsi:type="dcterms:W3CDTF">2021-08-31T11:09:27Z</dcterms:modified>
  <cp:category/>
</cp:coreProperties>
</file>