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9" r:id="rId2"/>
    <p:sldId id="351" r:id="rId3"/>
    <p:sldId id="368" r:id="rId4"/>
    <p:sldId id="367" r:id="rId5"/>
    <p:sldId id="353" r:id="rId6"/>
    <p:sldId id="365" r:id="rId7"/>
    <p:sldId id="369" r:id="rId8"/>
    <p:sldId id="312" r:id="rId9"/>
  </p:sldIdLst>
  <p:sldSz cx="12192000" cy="6858000"/>
  <p:notesSz cx="6669088" cy="987266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F49"/>
    <a:srgbClr val="F0B5A3"/>
    <a:srgbClr val="0F2C50"/>
    <a:srgbClr val="FE0076"/>
    <a:srgbClr val="C4A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8" autoAdjust="0"/>
    <p:restoredTop sz="61449" autoAdjust="0"/>
  </p:normalViewPr>
  <p:slideViewPr>
    <p:cSldViewPr snapToGrid="0" snapToObjects="1">
      <p:cViewPr varScale="1">
        <p:scale>
          <a:sx n="68" d="100"/>
          <a:sy n="68" d="100"/>
        </p:scale>
        <p:origin x="2328" y="72"/>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F1E917-D559-7D16-CF16-0C0653639654}"/>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5C02159F-B7C5-11ED-A398-479DF82CD606}"/>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fi-FI"/>
          </a:p>
        </p:txBody>
      </p:sp>
      <p:sp>
        <p:nvSpPr>
          <p:cNvPr id="4" name="Footer Placeholder 3">
            <a:extLst>
              <a:ext uri="{FF2B5EF4-FFF2-40B4-BE49-F238E27FC236}">
                <a16:creationId xmlns:a16="http://schemas.microsoft.com/office/drawing/2014/main" id="{C9B53382-1E57-A535-6FAC-C00016A229CA}"/>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Slide Number Placeholder 4">
            <a:extLst>
              <a:ext uri="{FF2B5EF4-FFF2-40B4-BE49-F238E27FC236}">
                <a16:creationId xmlns:a16="http://schemas.microsoft.com/office/drawing/2014/main" id="{A18298FE-D7BA-B976-0FF0-94623BAFCA71}"/>
              </a:ext>
            </a:extLst>
          </p:cNvPr>
          <p:cNvSpPr>
            <a:spLocks noGrp="1"/>
          </p:cNvSpPr>
          <p:nvPr>
            <p:ph type="sldNum" sz="quarter" idx="3"/>
          </p:nvPr>
        </p:nvSpPr>
        <p:spPr>
          <a:xfrm>
            <a:off x="3778250" y="9377363"/>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B589BB-A4D4-433F-8498-1E1A4DBDC760}" type="slidenum">
              <a:rPr lang="fi-FI" altLang="fi-FI"/>
              <a:pPr>
                <a:defRPr/>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F9622B-62FB-D2FA-F508-C6A944FBBF90}"/>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Date Placeholder 2">
            <a:extLst>
              <a:ext uri="{FF2B5EF4-FFF2-40B4-BE49-F238E27FC236}">
                <a16:creationId xmlns:a16="http://schemas.microsoft.com/office/drawing/2014/main" id="{7EB738DB-D2E4-7880-64AD-28E68CFE7DE5}"/>
              </a:ext>
            </a:extLst>
          </p:cNvPr>
          <p:cNvSpPr>
            <a:spLocks noGrp="1"/>
          </p:cNvSpPr>
          <p:nvPr>
            <p:ph type="dt" idx="1"/>
          </p:nvPr>
        </p:nvSpPr>
        <p:spPr>
          <a:xfrm>
            <a:off x="3778250" y="0"/>
            <a:ext cx="288925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fi-FI"/>
          </a:p>
        </p:txBody>
      </p:sp>
      <p:sp>
        <p:nvSpPr>
          <p:cNvPr id="4" name="Slide Image Placeholder 3">
            <a:extLst>
              <a:ext uri="{FF2B5EF4-FFF2-40B4-BE49-F238E27FC236}">
                <a16:creationId xmlns:a16="http://schemas.microsoft.com/office/drawing/2014/main" id="{B7E86FD8-1622-3B37-772F-9262A0AA9A40}"/>
              </a:ext>
            </a:extLst>
          </p:cNvPr>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a:extLst>
              <a:ext uri="{FF2B5EF4-FFF2-40B4-BE49-F238E27FC236}">
                <a16:creationId xmlns:a16="http://schemas.microsoft.com/office/drawing/2014/main" id="{1478BBC4-F7A2-39B6-B264-9D1F8897A3E0}"/>
              </a:ext>
            </a:extLst>
          </p:cNvPr>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6" name="Footer Placeholder 5">
            <a:extLst>
              <a:ext uri="{FF2B5EF4-FFF2-40B4-BE49-F238E27FC236}">
                <a16:creationId xmlns:a16="http://schemas.microsoft.com/office/drawing/2014/main" id="{0523EFB3-2DBF-1CD1-C123-29A45962E67F}"/>
              </a:ext>
            </a:extLst>
          </p:cNvPr>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Slide Number Placeholder 6">
            <a:extLst>
              <a:ext uri="{FF2B5EF4-FFF2-40B4-BE49-F238E27FC236}">
                <a16:creationId xmlns:a16="http://schemas.microsoft.com/office/drawing/2014/main" id="{F05D61F3-C4CA-0091-C933-7252581DBDD4}"/>
              </a:ext>
            </a:extLst>
          </p:cNvPr>
          <p:cNvSpPr>
            <a:spLocks noGrp="1"/>
          </p:cNvSpPr>
          <p:nvPr>
            <p:ph type="sldNum" sz="quarter" idx="5"/>
          </p:nvPr>
        </p:nvSpPr>
        <p:spPr>
          <a:xfrm>
            <a:off x="3778250" y="9377363"/>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523BF3-7BD9-43C6-949C-984B0740F88E}"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0FAAD65-9C40-91B3-D893-61D1AEFC4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CB093E2-DF44-28E1-003D-2BF36DDF97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a:ea typeface="Trebuchet MS" panose="020B0603020202020204" pitchFamily="34" charset="0"/>
              <a:cs typeface="Trebuchet MS" panose="020B0603020202020204" pitchFamily="34" charset="0"/>
            </a:endParaRPr>
          </a:p>
          <a:p>
            <a:pPr eaLnBrk="1" hangingPunct="1">
              <a:spcBef>
                <a:spcPct val="0"/>
              </a:spcBef>
            </a:pPr>
            <a:endParaRPr lang="fi-FI" altLang="fi-FI" dirty="0"/>
          </a:p>
        </p:txBody>
      </p:sp>
      <p:sp>
        <p:nvSpPr>
          <p:cNvPr id="26628" name="Slide Number Placeholder 3">
            <a:extLst>
              <a:ext uri="{FF2B5EF4-FFF2-40B4-BE49-F238E27FC236}">
                <a16:creationId xmlns:a16="http://schemas.microsoft.com/office/drawing/2014/main" id="{1779AC12-7EB7-98D3-4E1B-BFB4459180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F7F5CC-1756-4169-8992-25197CD18CCB}" type="slidenum">
              <a:rPr lang="uk-UA" altLang="fi-FI" smtClean="0"/>
              <a:pPr/>
              <a:t>1</a:t>
            </a:fld>
            <a:endParaRPr lang="uk-UA"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Pitopaikan turvallisuus ja eläinten käsittely</a:t>
            </a:r>
          </a:p>
        </p:txBody>
      </p:sp>
      <p:sp>
        <p:nvSpPr>
          <p:cNvPr id="4" name="Dian numeron paikkamerkki 3"/>
          <p:cNvSpPr>
            <a:spLocks noGrp="1"/>
          </p:cNvSpPr>
          <p:nvPr>
            <p:ph type="sldNum" sz="quarter" idx="5"/>
          </p:nvPr>
        </p:nvSpPr>
        <p:spPr/>
        <p:txBody>
          <a:bodyPr/>
          <a:lstStyle/>
          <a:p>
            <a:pPr>
              <a:defRPr/>
            </a:pPr>
            <a:fld id="{96523BF3-7BD9-43C6-949C-984B0740F88E}" type="slidenum">
              <a:rPr lang="fi-FI" altLang="fi-FI" smtClean="0"/>
              <a:pPr>
                <a:defRPr/>
              </a:pPr>
              <a:t>2</a:t>
            </a:fld>
            <a:endParaRPr lang="fi-FI" altLang="fi-FI"/>
          </a:p>
        </p:txBody>
      </p:sp>
    </p:spTree>
    <p:extLst>
      <p:ext uri="{BB962C8B-B14F-4D97-AF65-F5344CB8AC3E}">
        <p14:creationId xmlns:p14="http://schemas.microsoft.com/office/powerpoint/2010/main" val="45200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fi-FI" b="0" i="0" dirty="0">
                <a:effectLst/>
                <a:latin typeface="Arial" panose="020B0604020202020204" pitchFamily="34" charset="0"/>
              </a:rPr>
              <a:t>Edellä 2. momentissa mainittuja synnytystä odottavia, juuri synnyttäneitä tai vastasyntyneitä eläimiä voi viedä myös vaikeasti tavoitettaville laitumille, mutta niiden hyvinvointi on tarkastettava päivittäin. Jos tämä ei ole toteutettavissa, ei kyseisessä tuotantovaiheessa olevia eläimiä voi pitää vaikeasti tavoitettaville laitumille. Synnytystä odottavia ovat tiineet naaraat, joiden tiineydestä on kulunut 90 %:</a:t>
            </a:r>
          </a:p>
          <a:p>
            <a:pPr algn="l"/>
            <a:r>
              <a:rPr lang="fi-FI" b="0" i="0" dirty="0">
                <a:effectLst/>
                <a:latin typeface="Arial" panose="020B0604020202020204" pitchFamily="34" charset="0"/>
              </a:rPr>
              <a:t>Naudoilla tiineys kestää noin 280 vuorokautta, joten päivittäistä tarkastamista edellytetään, kun tiineyttä on jäljellä 28 vuorokautta tai vähemmän. </a:t>
            </a:r>
          </a:p>
          <a:p>
            <a:pPr algn="l"/>
            <a:r>
              <a:rPr lang="fi-FI" b="0" i="0" dirty="0">
                <a:effectLst/>
                <a:latin typeface="Arial" panose="020B0604020202020204" pitchFamily="34" charset="0"/>
              </a:rPr>
              <a:t>Lampailla tiineys kestää noin 150 vuorokautta, joten päivittäistä tarkastamista edellytetään, kun tiineyttä on jäljellä 15 vuorokautta tai vähemmän.</a:t>
            </a:r>
          </a:p>
          <a:p>
            <a:pPr algn="l"/>
            <a:r>
              <a:rPr lang="fi-FI" b="0" i="0" dirty="0">
                <a:effectLst/>
                <a:latin typeface="Arial" panose="020B0604020202020204" pitchFamily="34" charset="0"/>
              </a:rPr>
              <a:t>Vastasyntyneenä pidetään vasikkaa 10 vuorokauden ikään asti ja karitsaa 7 vuorokauden ikään asti. </a:t>
            </a:r>
          </a:p>
          <a:p>
            <a:pPr algn="l"/>
            <a:endParaRPr lang="fi-FI" b="0" i="0" dirty="0">
              <a:effectLst/>
              <a:latin typeface="Arial" panose="020B0604020202020204" pitchFamily="34" charset="0"/>
            </a:endParaRPr>
          </a:p>
          <a:p>
            <a:pPr algn="l"/>
            <a:r>
              <a:rPr lang="fi-FI" b="0" i="0" dirty="0">
                <a:effectLst/>
                <a:latin typeface="Arial" panose="020B0604020202020204" pitchFamily="34" charset="0"/>
              </a:rPr>
              <a:t>Jos laidunkauden aikana tarkastuksella havaitaan sairaita, heikkokuntoisia tai vahingoittuneita eläimiä, tulee niille viipymättä</a:t>
            </a:r>
          </a:p>
          <a:p>
            <a:pPr algn="l"/>
            <a:r>
              <a:rPr lang="fi-FI" b="0" i="0" dirty="0">
                <a:effectLst/>
                <a:latin typeface="Arial" panose="020B0604020202020204" pitchFamily="34" charset="0"/>
              </a:rPr>
              <a:t>antaa tai hankkia asianmukaista hoitoa, antaa riittävä mahdollisuus lepoon, tarvittaessa sijoitettava asianmukaiseen tilaan erilleen muista elämistä (=siirrettävä pois syrjäiseltä laidunalueelta) ja tarvittaessa hankittava eläinlääketieteellistä hoitoa. </a:t>
            </a:r>
          </a:p>
          <a:p>
            <a:pPr algn="l"/>
            <a:endParaRPr lang="fi-FI" dirty="0"/>
          </a:p>
        </p:txBody>
      </p:sp>
      <p:sp>
        <p:nvSpPr>
          <p:cNvPr id="4" name="Dian numeron paikkamerkki 3"/>
          <p:cNvSpPr>
            <a:spLocks noGrp="1"/>
          </p:cNvSpPr>
          <p:nvPr>
            <p:ph type="sldNum" sz="quarter" idx="5"/>
          </p:nvPr>
        </p:nvSpPr>
        <p:spPr/>
        <p:txBody>
          <a:bodyPr/>
          <a:lstStyle/>
          <a:p>
            <a:pPr>
              <a:defRPr/>
            </a:pPr>
            <a:fld id="{96523BF3-7BD9-43C6-949C-984B0740F88E}" type="slidenum">
              <a:rPr lang="fi-FI" altLang="fi-FI" smtClean="0"/>
              <a:pPr>
                <a:defRPr/>
              </a:pPr>
              <a:t>3</a:t>
            </a:fld>
            <a:endParaRPr lang="fi-FI" altLang="fi-FI"/>
          </a:p>
        </p:txBody>
      </p:sp>
    </p:spTree>
    <p:extLst>
      <p:ext uri="{BB962C8B-B14F-4D97-AF65-F5344CB8AC3E}">
        <p14:creationId xmlns:p14="http://schemas.microsoft.com/office/powerpoint/2010/main" val="34725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on kriittisin kohta eläinten hyvinvoinnin näkökulmasta</a:t>
            </a:r>
          </a:p>
        </p:txBody>
      </p:sp>
      <p:sp>
        <p:nvSpPr>
          <p:cNvPr id="4" name="Dian numeron paikkamerkki 3"/>
          <p:cNvSpPr>
            <a:spLocks noGrp="1"/>
          </p:cNvSpPr>
          <p:nvPr>
            <p:ph type="sldNum" sz="quarter" idx="5"/>
          </p:nvPr>
        </p:nvSpPr>
        <p:spPr/>
        <p:txBody>
          <a:bodyPr/>
          <a:lstStyle/>
          <a:p>
            <a:pPr>
              <a:defRPr/>
            </a:pPr>
            <a:fld id="{96523BF3-7BD9-43C6-949C-984B0740F88E}" type="slidenum">
              <a:rPr lang="fi-FI" altLang="fi-FI" smtClean="0"/>
              <a:pPr>
                <a:defRPr/>
              </a:pPr>
              <a:t>4</a:t>
            </a:fld>
            <a:endParaRPr lang="fi-FI" altLang="fi-FI"/>
          </a:p>
        </p:txBody>
      </p:sp>
    </p:spTree>
    <p:extLst>
      <p:ext uri="{BB962C8B-B14F-4D97-AF65-F5344CB8AC3E}">
        <p14:creationId xmlns:p14="http://schemas.microsoft.com/office/powerpoint/2010/main" val="425721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343841"/>
                </a:solidFill>
                <a:effectLst/>
                <a:latin typeface="Roboto" panose="02000000000000000000" pitchFamily="2" charset="0"/>
              </a:rPr>
              <a:t>-</a:t>
            </a:r>
            <a:endParaRPr lang="fi-FI" dirty="0"/>
          </a:p>
        </p:txBody>
      </p:sp>
      <p:sp>
        <p:nvSpPr>
          <p:cNvPr id="4" name="Dian numeron paikkamerkki 3"/>
          <p:cNvSpPr>
            <a:spLocks noGrp="1"/>
          </p:cNvSpPr>
          <p:nvPr>
            <p:ph type="sldNum" sz="quarter" idx="5"/>
          </p:nvPr>
        </p:nvSpPr>
        <p:spPr/>
        <p:txBody>
          <a:bodyPr/>
          <a:lstStyle/>
          <a:p>
            <a:pPr>
              <a:defRPr/>
            </a:pPr>
            <a:fld id="{96523BF3-7BD9-43C6-949C-984B0740F88E}" type="slidenum">
              <a:rPr lang="fi-FI" altLang="fi-FI" smtClean="0"/>
              <a:pPr>
                <a:defRPr/>
              </a:pPr>
              <a:t>5</a:t>
            </a:fld>
            <a:endParaRPr lang="fi-FI" altLang="fi-FI"/>
          </a:p>
        </p:txBody>
      </p:sp>
    </p:spTree>
    <p:extLst>
      <p:ext uri="{BB962C8B-B14F-4D97-AF65-F5344CB8AC3E}">
        <p14:creationId xmlns:p14="http://schemas.microsoft.com/office/powerpoint/2010/main" val="331657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96523BF3-7BD9-43C6-949C-984B0740F88E}" type="slidenum">
              <a:rPr lang="fi-FI" altLang="fi-FI" smtClean="0"/>
              <a:pPr>
                <a:defRPr/>
              </a:pPr>
              <a:t>6</a:t>
            </a:fld>
            <a:endParaRPr lang="fi-FI" altLang="fi-FI"/>
          </a:p>
        </p:txBody>
      </p:sp>
    </p:spTree>
    <p:extLst>
      <p:ext uri="{BB962C8B-B14F-4D97-AF65-F5344CB8AC3E}">
        <p14:creationId xmlns:p14="http://schemas.microsoft.com/office/powerpoint/2010/main" val="66333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n kuvan paikkamerkki 1">
            <a:extLst>
              <a:ext uri="{FF2B5EF4-FFF2-40B4-BE49-F238E27FC236}">
                <a16:creationId xmlns:a16="http://schemas.microsoft.com/office/drawing/2014/main" id="{C9BB877A-95BF-02BA-BA34-7C31B2FA49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Huomautusten paikkamerkki 2">
            <a:extLst>
              <a:ext uri="{FF2B5EF4-FFF2-40B4-BE49-F238E27FC236}">
                <a16:creationId xmlns:a16="http://schemas.microsoft.com/office/drawing/2014/main" id="{275E8AE9-4089-5409-880E-F1BADA04C5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47108" name="Dian numeron paikkamerkki 3">
            <a:extLst>
              <a:ext uri="{FF2B5EF4-FFF2-40B4-BE49-F238E27FC236}">
                <a16:creationId xmlns:a16="http://schemas.microsoft.com/office/drawing/2014/main" id="{40C1C693-5AD5-6E10-0C3E-444CD7CDC2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A81E80-358D-4BD3-984D-4C91B4F7911A}" type="slidenum">
              <a:rPr lang="fi-FI" altLang="fi-FI" smtClean="0"/>
              <a:pPr/>
              <a:t>8</a:t>
            </a:fld>
            <a:endParaRPr lang="fi-FI" alt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E311D65-0263-050D-5674-E6BA0FA0E9C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3" name="Picture 4">
            <a:extLst>
              <a:ext uri="{FF2B5EF4-FFF2-40B4-BE49-F238E27FC236}">
                <a16:creationId xmlns:a16="http://schemas.microsoft.com/office/drawing/2014/main" id="{BF62DEE0-0922-4C8D-E3EC-5A27BC7790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6925" y="1271588"/>
            <a:ext cx="55181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6300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AB5AD74-1AD4-321B-B16C-60DD65E182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5"/>
          <p:cNvSpPr>
            <a:spLocks noGrp="1"/>
          </p:cNvSpPr>
          <p:nvPr>
            <p:ph type="pic" sz="quarter" idx="15"/>
          </p:nvPr>
        </p:nvSpPr>
        <p:spPr>
          <a:xfrm>
            <a:off x="6017535" y="1825624"/>
            <a:ext cx="5024231" cy="4351339"/>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B28739DD-AE52-37F2-DDC3-FB0D1A3E091A}"/>
              </a:ext>
            </a:extLst>
          </p:cNvPr>
          <p:cNvSpPr>
            <a:spLocks noGrp="1"/>
          </p:cNvSpPr>
          <p:nvPr>
            <p:ph type="sldNum" sz="quarter" idx="16"/>
          </p:nvPr>
        </p:nvSpPr>
        <p:spPr/>
        <p:txBody>
          <a:bodyPr/>
          <a:lstStyle>
            <a:lvl1pPr>
              <a:defRPr/>
            </a:lvl1pPr>
          </a:lstStyle>
          <a:p>
            <a:pPr>
              <a:defRPr/>
            </a:pPr>
            <a:fld id="{9DD1DFE6-27D2-4353-947B-64B7A6DF3848}"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73AEC24F-D207-F0F3-EDF4-65374BF59941}"/>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9353410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F9A837F-7510-BC4D-CD54-AA93A7BEC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aulukon paikkamerkki 4"/>
          <p:cNvSpPr>
            <a:spLocks noGrp="1"/>
          </p:cNvSpPr>
          <p:nvPr>
            <p:ph type="tbl" sz="quarter" idx="16"/>
          </p:nvPr>
        </p:nvSpPr>
        <p:spPr>
          <a:xfrm>
            <a:off x="6017534" y="1825625"/>
            <a:ext cx="5024231" cy="4351338"/>
          </a:xfrm>
          <a:prstGeom prst="rect">
            <a:avLst/>
          </a:prstGeom>
        </p:spPr>
        <p:txBody>
          <a:bodyPr/>
          <a:lstStyle>
            <a:lvl1pPr marL="0" indent="0">
              <a:buNone/>
              <a:defRPr sz="2000"/>
            </a:lvl1pPr>
          </a:lstStyle>
          <a:p>
            <a:pPr lvl="0"/>
            <a:r>
              <a:rPr lang="fi-FI" noProof="0"/>
              <a:t>Lisää taulukko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B0822D1F-07CA-0EC9-5177-87A204AFFFCC}"/>
              </a:ext>
            </a:extLst>
          </p:cNvPr>
          <p:cNvSpPr>
            <a:spLocks noGrp="1"/>
          </p:cNvSpPr>
          <p:nvPr>
            <p:ph type="sldNum" sz="quarter" idx="17"/>
          </p:nvPr>
        </p:nvSpPr>
        <p:spPr/>
        <p:txBody>
          <a:bodyPr/>
          <a:lstStyle>
            <a:lvl1pPr>
              <a:defRPr/>
            </a:lvl1pPr>
          </a:lstStyle>
          <a:p>
            <a:pPr>
              <a:defRPr/>
            </a:pPr>
            <a:fld id="{59A694D8-9261-4ED9-909A-E60B4B8614E1}" type="slidenum">
              <a:rPr lang="uk-UA" altLang="fi-FI"/>
              <a:pPr>
                <a:defRPr/>
              </a:pPr>
              <a:t>‹#›</a:t>
            </a:fld>
            <a:endParaRPr lang="uk-UA" altLang="fi-FI"/>
          </a:p>
        </p:txBody>
      </p:sp>
      <p:sp>
        <p:nvSpPr>
          <p:cNvPr id="7" name="Footer Placeholder 10">
            <a:extLst>
              <a:ext uri="{FF2B5EF4-FFF2-40B4-BE49-F238E27FC236}">
                <a16:creationId xmlns:a16="http://schemas.microsoft.com/office/drawing/2014/main" id="{04EE63E0-1EE0-140E-7FDB-321C18371073}"/>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919630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content - 2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B13D688-A256-0025-FD29-968D9923F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Kaavion paikkamerkki 7"/>
          <p:cNvSpPr>
            <a:spLocks noGrp="1"/>
          </p:cNvSpPr>
          <p:nvPr>
            <p:ph type="chart" sz="quarter" idx="17"/>
          </p:nvPr>
        </p:nvSpPr>
        <p:spPr>
          <a:xfrm>
            <a:off x="6017533" y="1825625"/>
            <a:ext cx="5024231" cy="4351337"/>
          </a:xfrm>
          <a:prstGeom prst="rect">
            <a:avLst/>
          </a:prstGeom>
        </p:spPr>
        <p:txBody>
          <a:bodyPr/>
          <a:lstStyle>
            <a:lvl1pPr marL="0" indent="0">
              <a:buNone/>
              <a:defRPr sz="2000" baseline="0"/>
            </a:lvl1pPr>
          </a:lstStyle>
          <a:p>
            <a:pPr lvl="0"/>
            <a:r>
              <a:rPr lang="fi-FI" noProof="0"/>
              <a:t>Lisää kaavio napsauttamalla kuvaketta</a:t>
            </a:r>
            <a:endParaRPr lang="fi-FI" noProof="0"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8477FE20-2F6C-E8E2-C3E7-685A08EB3DC3}"/>
              </a:ext>
            </a:extLst>
          </p:cNvPr>
          <p:cNvSpPr>
            <a:spLocks noGrp="1"/>
          </p:cNvSpPr>
          <p:nvPr>
            <p:ph type="sldNum" sz="quarter" idx="18"/>
          </p:nvPr>
        </p:nvSpPr>
        <p:spPr/>
        <p:txBody>
          <a:bodyPr/>
          <a:lstStyle>
            <a:lvl1pPr>
              <a:defRPr/>
            </a:lvl1pPr>
          </a:lstStyle>
          <a:p>
            <a:pPr>
              <a:defRPr/>
            </a:pPr>
            <a:fld id="{6283C55F-2CC0-443F-8FA7-E179BD106FD4}"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DFC2463B-AA13-EC25-6D59-0CC9BBF756BD}"/>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0716475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4 column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E90E416-85E9-F1F2-80D6-609898B84E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9"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p:txBody>
      </p:sp>
      <p:sp>
        <p:nvSpPr>
          <p:cNvPr id="12" name="Content Placeholder 2"/>
          <p:cNvSpPr>
            <a:spLocks noGrp="1"/>
          </p:cNvSpPr>
          <p:nvPr>
            <p:ph idx="14"/>
          </p:nvPr>
        </p:nvSpPr>
        <p:spPr>
          <a:xfrm>
            <a:off x="341608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p:txBody>
      </p:sp>
      <p:sp>
        <p:nvSpPr>
          <p:cNvPr id="13" name="Content Placeholder 2"/>
          <p:cNvSpPr>
            <a:spLocks noGrp="1"/>
          </p:cNvSpPr>
          <p:nvPr>
            <p:ph idx="15"/>
          </p:nvPr>
        </p:nvSpPr>
        <p:spPr>
          <a:xfrm>
            <a:off x="628816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p:txBody>
      </p:sp>
      <p:sp>
        <p:nvSpPr>
          <p:cNvPr id="16" name="Content Placeholder 2"/>
          <p:cNvSpPr>
            <a:spLocks noGrp="1"/>
          </p:cNvSpPr>
          <p:nvPr>
            <p:ph idx="16"/>
          </p:nvPr>
        </p:nvSpPr>
        <p:spPr>
          <a:xfrm>
            <a:off x="9152290"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p:txBody>
      </p:sp>
      <p:sp>
        <p:nvSpPr>
          <p:cNvPr id="5" name="Slide Number Placeholder 5">
            <a:extLst>
              <a:ext uri="{FF2B5EF4-FFF2-40B4-BE49-F238E27FC236}">
                <a16:creationId xmlns:a16="http://schemas.microsoft.com/office/drawing/2014/main" id="{4F6AB5F7-FE0C-1ED8-8A05-BB85AB646C81}"/>
              </a:ext>
            </a:extLst>
          </p:cNvPr>
          <p:cNvSpPr>
            <a:spLocks noGrp="1"/>
          </p:cNvSpPr>
          <p:nvPr>
            <p:ph type="sldNum" sz="quarter" idx="17"/>
          </p:nvPr>
        </p:nvSpPr>
        <p:spPr/>
        <p:txBody>
          <a:bodyPr/>
          <a:lstStyle>
            <a:lvl1pPr>
              <a:defRPr/>
            </a:lvl1pPr>
          </a:lstStyle>
          <a:p>
            <a:pPr>
              <a:defRPr/>
            </a:pPr>
            <a:fld id="{A381E3CF-108F-407B-BFEB-0C5B9D94A2E8}"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49298FD6-5F88-66AD-D7BD-764F96E73FDB}"/>
              </a:ext>
            </a:extLst>
          </p:cNvPr>
          <p:cNvSpPr>
            <a:spLocks noGrp="1"/>
          </p:cNvSpPr>
          <p:nvPr>
            <p:ph type="ftr" sz="quarter" idx="18"/>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2265215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21841C5-E9BA-B734-3572-9BC68671D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7"/>
          </p:nvPr>
        </p:nvSpPr>
        <p:spPr>
          <a:xfrm>
            <a:off x="6016833"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Slide Number Placeholder 5">
            <a:extLst>
              <a:ext uri="{FF2B5EF4-FFF2-40B4-BE49-F238E27FC236}">
                <a16:creationId xmlns:a16="http://schemas.microsoft.com/office/drawing/2014/main" id="{0C6142A1-CE50-4300-F595-6C9368188324}"/>
              </a:ext>
            </a:extLst>
          </p:cNvPr>
          <p:cNvSpPr>
            <a:spLocks noGrp="1"/>
          </p:cNvSpPr>
          <p:nvPr>
            <p:ph type="sldNum" sz="quarter" idx="18"/>
          </p:nvPr>
        </p:nvSpPr>
        <p:spPr/>
        <p:txBody>
          <a:bodyPr/>
          <a:lstStyle>
            <a:lvl1pPr>
              <a:defRPr/>
            </a:lvl1pPr>
          </a:lstStyle>
          <a:p>
            <a:pPr>
              <a:defRPr/>
            </a:pPr>
            <a:fld id="{7B4473DC-5BB5-4659-94DD-8CE917976807}"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EB6A4399-0371-B63C-9AD5-C4F6CAC5610D}"/>
              </a:ext>
            </a:extLst>
          </p:cNvPr>
          <p:cNvSpPr>
            <a:spLocks noGrp="1"/>
          </p:cNvSpPr>
          <p:nvPr>
            <p:ph type="ftr" sz="quarter" idx="19"/>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5007324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for graphs etc">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8F2098D6-08D1-5CDA-B421-85C880E17D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4" name="Slide Number Placeholder 5">
            <a:extLst>
              <a:ext uri="{FF2B5EF4-FFF2-40B4-BE49-F238E27FC236}">
                <a16:creationId xmlns:a16="http://schemas.microsoft.com/office/drawing/2014/main" id="{A5C40921-F52C-C99E-5CE2-950E4A6D1489}"/>
              </a:ext>
            </a:extLst>
          </p:cNvPr>
          <p:cNvSpPr>
            <a:spLocks noGrp="1"/>
          </p:cNvSpPr>
          <p:nvPr>
            <p:ph type="sldNum" sz="quarter" idx="10"/>
          </p:nvPr>
        </p:nvSpPr>
        <p:spPr/>
        <p:txBody>
          <a:bodyPr/>
          <a:lstStyle>
            <a:lvl1pPr>
              <a:defRPr/>
            </a:lvl1pPr>
          </a:lstStyle>
          <a:p>
            <a:pPr>
              <a:defRPr/>
            </a:pPr>
            <a:fld id="{D5A0C858-35A4-46D6-8ADA-B035C4A755DC}" type="slidenum">
              <a:rPr lang="uk-UA" altLang="fi-FI"/>
              <a:pPr>
                <a:defRPr/>
              </a:pPr>
              <a:t>‹#›</a:t>
            </a:fld>
            <a:endParaRPr lang="uk-UA" altLang="fi-FI"/>
          </a:p>
        </p:txBody>
      </p:sp>
      <p:sp>
        <p:nvSpPr>
          <p:cNvPr id="5" name="Footer Placeholder 10">
            <a:extLst>
              <a:ext uri="{FF2B5EF4-FFF2-40B4-BE49-F238E27FC236}">
                <a16:creationId xmlns:a16="http://schemas.microsoft.com/office/drawing/2014/main" id="{A5AB6199-6555-3701-9C6E-08B6414A0532}"/>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4134146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91FED3CB-9FDC-B4A5-AC33-40CD539BA5C5}"/>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solidFill>
                  <a:schemeClr val="bg2"/>
                </a:solidFill>
              </a:rPr>
              <a:t>”</a:t>
            </a:r>
          </a:p>
        </p:txBody>
      </p:sp>
      <p:pic>
        <p:nvPicPr>
          <p:cNvPr id="4" name="Picture 6">
            <a:extLst>
              <a:ext uri="{FF2B5EF4-FFF2-40B4-BE49-F238E27FC236}">
                <a16:creationId xmlns:a16="http://schemas.microsoft.com/office/drawing/2014/main" id="{10ADE7A8-BA7B-9F2A-E2A8-995F38BCE9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p:txBody>
      </p:sp>
      <p:sp>
        <p:nvSpPr>
          <p:cNvPr id="5" name="Slide Number Placeholder 5">
            <a:extLst>
              <a:ext uri="{FF2B5EF4-FFF2-40B4-BE49-F238E27FC236}">
                <a16:creationId xmlns:a16="http://schemas.microsoft.com/office/drawing/2014/main" id="{038DB2B8-0985-E240-77F9-9FE7E3548B8A}"/>
              </a:ext>
            </a:extLst>
          </p:cNvPr>
          <p:cNvSpPr>
            <a:spLocks noGrp="1"/>
          </p:cNvSpPr>
          <p:nvPr>
            <p:ph type="sldNum" sz="quarter" idx="15"/>
          </p:nvPr>
        </p:nvSpPr>
        <p:spPr/>
        <p:txBody>
          <a:bodyPr/>
          <a:lstStyle>
            <a:lvl1pPr>
              <a:defRPr/>
            </a:lvl1pPr>
          </a:lstStyle>
          <a:p>
            <a:pPr>
              <a:defRPr/>
            </a:pPr>
            <a:fld id="{02D64366-AF73-45AD-9861-BCA5FC8B677D}" type="slidenum">
              <a:rPr lang="uk-UA" altLang="fi-FI"/>
              <a:pPr>
                <a:defRPr/>
              </a:pPr>
              <a:t>‹#›</a:t>
            </a:fld>
            <a:endParaRPr lang="uk-UA" altLang="fi-FI"/>
          </a:p>
        </p:txBody>
      </p:sp>
      <p:sp>
        <p:nvSpPr>
          <p:cNvPr id="7" name="Footer Placeholder 10">
            <a:extLst>
              <a:ext uri="{FF2B5EF4-FFF2-40B4-BE49-F238E27FC236}">
                <a16:creationId xmlns:a16="http://schemas.microsoft.com/office/drawing/2014/main" id="{FF4B5E28-27B3-0FAC-56CA-B931D64F4572}"/>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67873385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D774D97E-259C-78D3-336C-A532458F5C0E}"/>
              </a:ext>
            </a:extLst>
          </p:cNvPr>
          <p:cNvSpPr txBox="1">
            <a:spLocks/>
          </p:cNvSpPr>
          <p:nvPr userDrawn="1"/>
        </p:nvSpPr>
        <p:spPr>
          <a:xfrm>
            <a:off x="5230813" y="1325563"/>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dirty="0"/>
              <a:t>”</a:t>
            </a:r>
          </a:p>
        </p:txBody>
      </p:sp>
      <p:pic>
        <p:nvPicPr>
          <p:cNvPr id="4" name="Picture 6">
            <a:extLst>
              <a:ext uri="{FF2B5EF4-FFF2-40B4-BE49-F238E27FC236}">
                <a16:creationId xmlns:a16="http://schemas.microsoft.com/office/drawing/2014/main" id="{C6D73F04-1501-D106-F1A8-20829288EB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Text Placeholder 5"/>
          <p:cNvSpPr>
            <a:spLocks noGrp="1"/>
          </p:cNvSpPr>
          <p:nvPr>
            <p:ph type="body" sz="quarter" idx="14"/>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p:txBody>
      </p:sp>
      <p:sp>
        <p:nvSpPr>
          <p:cNvPr id="5" name="Slide Number Placeholder 5">
            <a:extLst>
              <a:ext uri="{FF2B5EF4-FFF2-40B4-BE49-F238E27FC236}">
                <a16:creationId xmlns:a16="http://schemas.microsoft.com/office/drawing/2014/main" id="{DE429B2A-7A80-EC6B-2BEE-765BCF542CF8}"/>
              </a:ext>
            </a:extLst>
          </p:cNvPr>
          <p:cNvSpPr>
            <a:spLocks noGrp="1"/>
          </p:cNvSpPr>
          <p:nvPr>
            <p:ph type="sldNum" sz="quarter" idx="15"/>
          </p:nvPr>
        </p:nvSpPr>
        <p:spPr/>
        <p:txBody>
          <a:bodyPr/>
          <a:lstStyle>
            <a:lvl1pPr>
              <a:defRPr/>
            </a:lvl1pPr>
          </a:lstStyle>
          <a:p>
            <a:pPr>
              <a:defRPr/>
            </a:pPr>
            <a:fld id="{73E1124F-540C-4DC7-96E7-478F20FC5C3E}" type="slidenum">
              <a:rPr lang="uk-UA" altLang="fi-FI"/>
              <a:pPr>
                <a:defRPr/>
              </a:pPr>
              <a:t>‹#›</a:t>
            </a:fld>
            <a:endParaRPr lang="uk-UA" altLang="fi-FI"/>
          </a:p>
        </p:txBody>
      </p:sp>
      <p:sp>
        <p:nvSpPr>
          <p:cNvPr id="7" name="Footer Placeholder 10">
            <a:extLst>
              <a:ext uri="{FF2B5EF4-FFF2-40B4-BE49-F238E27FC236}">
                <a16:creationId xmlns:a16="http://schemas.microsoft.com/office/drawing/2014/main" id="{6967C2DC-752D-A1DE-DF2E-31D40706269D}"/>
              </a:ext>
            </a:extLst>
          </p:cNvPr>
          <p:cNvSpPr>
            <a:spLocks noGrp="1"/>
          </p:cNvSpPr>
          <p:nvPr>
            <p:ph type="ftr" sz="quarter" idx="16"/>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52084387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AC85-A6C1-8D88-3BFD-9D43EBC90200}"/>
              </a:ext>
            </a:extLst>
          </p:cNvPr>
          <p:cNvSpPr txBox="1">
            <a:spLocks/>
          </p:cNvSpPr>
          <p:nvPr userDrawn="1"/>
        </p:nvSpPr>
        <p:spPr>
          <a:xfrm>
            <a:off x="565150" y="5365750"/>
            <a:ext cx="4662488" cy="857250"/>
          </a:xfrm>
          <a:prstGeom prst="rect">
            <a:avLst/>
          </a:prstGeom>
          <a:noFill/>
        </p:spPr>
        <p:txBody>
          <a:bodyPr anchor="ctr"/>
          <a:lstStyle>
            <a:lvl1pPr algn="ctr" defTabSz="914400" rtl="0" eaLnBrk="1" latinLnBrk="0" hangingPunct="1">
              <a:lnSpc>
                <a:spcPts val="6500"/>
              </a:lnSpc>
              <a:spcBef>
                <a:spcPct val="0"/>
              </a:spcBef>
              <a:buNone/>
              <a:defRPr sz="3200" b="1" kern="1200" baseline="0">
                <a:ln>
                  <a:noFill/>
                </a:ln>
                <a:solidFill>
                  <a:schemeClr val="tx2"/>
                </a:solidFill>
                <a:latin typeface="calibri" charset="0"/>
                <a:ea typeface="Trebuchet MS" charset="0"/>
                <a:cs typeface="Trebuchet MS" charset="0"/>
              </a:defRPr>
            </a:lvl1pPr>
          </a:lstStyle>
          <a:p>
            <a:pPr fontAlgn="auto">
              <a:lnSpc>
                <a:spcPts val="2000"/>
              </a:lnSpc>
              <a:spcBef>
                <a:spcPts val="1000"/>
              </a:spcBef>
              <a:spcAft>
                <a:spcPts val="0"/>
              </a:spcAft>
              <a:defRPr/>
            </a:pPr>
            <a:r>
              <a:rPr lang="en-US" sz="1800" b="0" dirty="0" err="1"/>
              <a:t>Sitaatin</a:t>
            </a:r>
            <a:r>
              <a:rPr lang="en-US" sz="1800" b="0" dirty="0"/>
              <a:t> </a:t>
            </a:r>
            <a:r>
              <a:rPr lang="en-US" sz="1800" b="0" dirty="0" err="1"/>
              <a:t>lähde</a:t>
            </a:r>
            <a:endParaRPr lang="fi-FI" sz="1800" b="0" dirty="0"/>
          </a:p>
        </p:txBody>
      </p:sp>
      <p:sp>
        <p:nvSpPr>
          <p:cNvPr id="3" name="Title 7">
            <a:extLst>
              <a:ext uri="{FF2B5EF4-FFF2-40B4-BE49-F238E27FC236}">
                <a16:creationId xmlns:a16="http://schemas.microsoft.com/office/drawing/2014/main" id="{32D53A29-0227-030D-50D0-7C12FD87D250}"/>
              </a:ext>
            </a:extLst>
          </p:cNvPr>
          <p:cNvSpPr txBox="1">
            <a:spLocks/>
          </p:cNvSpPr>
          <p:nvPr userDrawn="1"/>
        </p:nvSpPr>
        <p:spPr>
          <a:xfrm>
            <a:off x="1963738" y="990600"/>
            <a:ext cx="1968500" cy="1149350"/>
          </a:xfrm>
          <a:prstGeom prst="rect">
            <a:avLst/>
          </a:prstGeom>
          <a:ln>
            <a:noFill/>
          </a:ln>
        </p:spPr>
        <p:txBody>
          <a:bodyPr anchor="ct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fontAlgn="auto">
              <a:spcAft>
                <a:spcPts val="0"/>
              </a:spcAft>
              <a:defRPr/>
            </a:pPr>
            <a:r>
              <a:rPr lang="fi-FI" sz="10000">
                <a:solidFill>
                  <a:schemeClr val="accent1"/>
                </a:solidFill>
              </a:rPr>
              <a:t>”</a:t>
            </a:r>
          </a:p>
        </p:txBody>
      </p:sp>
      <p:pic>
        <p:nvPicPr>
          <p:cNvPr id="4" name="Picture 6">
            <a:extLst>
              <a:ext uri="{FF2B5EF4-FFF2-40B4-BE49-F238E27FC236}">
                <a16:creationId xmlns:a16="http://schemas.microsoft.com/office/drawing/2014/main" id="{E29D95C6-D96C-99CF-3D24-3FCB91F50D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564708" y="1628710"/>
            <a:ext cx="4662884" cy="3607980"/>
          </a:xfrm>
          <a:prstGeom prst="rect">
            <a:avLst/>
          </a:prstGeom>
        </p:spPr>
        <p:txBody>
          <a:bodyPr anchor="ctr">
            <a:normAutofit/>
          </a:bodyPr>
          <a:lstStyle>
            <a:lvl1pPr algn="ctr">
              <a:lnSpc>
                <a:spcPts val="90"/>
              </a:lnSpc>
              <a:spcBef>
                <a:spcPts val="1000"/>
              </a:spcBef>
              <a:defRPr sz="32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6" name="Picture Placeholder 5"/>
          <p:cNvSpPr>
            <a:spLocks noGrp="1"/>
          </p:cNvSpPr>
          <p:nvPr>
            <p:ph type="pic" sz="quarter" idx="15"/>
          </p:nvPr>
        </p:nvSpPr>
        <p:spPr>
          <a:xfrm>
            <a:off x="5796833" y="1628709"/>
            <a:ext cx="4732598" cy="4594261"/>
          </a:xfrm>
          <a:prstGeom prst="rect">
            <a:avLst/>
          </a:prstGeom>
        </p:spPr>
        <p:txBody>
          <a:bodyPr/>
          <a:lstStyle>
            <a:lvl1pPr marL="0" indent="0">
              <a:buNone/>
              <a:defRPr sz="2000">
                <a:solidFill>
                  <a:schemeClr val="tx1"/>
                </a:solidFill>
              </a:defRPr>
            </a:lvl1pPr>
          </a:lstStyle>
          <a:p>
            <a:pPr lvl="0"/>
            <a:r>
              <a:rPr lang="fi-FI" noProof="0"/>
              <a:t>Lisää kuva napsauttamalla kuvaketta</a:t>
            </a:r>
            <a:endParaRPr lang="fi-FI" noProof="0" dirty="0"/>
          </a:p>
        </p:txBody>
      </p:sp>
      <p:sp>
        <p:nvSpPr>
          <p:cNvPr id="5" name="Slide Number Placeholder 5">
            <a:extLst>
              <a:ext uri="{FF2B5EF4-FFF2-40B4-BE49-F238E27FC236}">
                <a16:creationId xmlns:a16="http://schemas.microsoft.com/office/drawing/2014/main" id="{CA5FA1FA-214C-3FE2-99B5-11392538BBC0}"/>
              </a:ext>
            </a:extLst>
          </p:cNvPr>
          <p:cNvSpPr>
            <a:spLocks noGrp="1"/>
          </p:cNvSpPr>
          <p:nvPr>
            <p:ph type="sldNum" sz="quarter" idx="16"/>
          </p:nvPr>
        </p:nvSpPr>
        <p:spPr/>
        <p:txBody>
          <a:bodyPr/>
          <a:lstStyle>
            <a:lvl1pPr>
              <a:defRPr/>
            </a:lvl1pPr>
          </a:lstStyle>
          <a:p>
            <a:pPr>
              <a:defRPr/>
            </a:pPr>
            <a:fld id="{54610513-7901-4AE2-8616-2EEB557F5D19}" type="slidenum">
              <a:rPr lang="uk-UA" altLang="fi-FI"/>
              <a:pPr>
                <a:defRPr/>
              </a:pPr>
              <a:t>‹#›</a:t>
            </a:fld>
            <a:endParaRPr lang="uk-UA" altLang="fi-FI"/>
          </a:p>
        </p:txBody>
      </p:sp>
      <p:sp>
        <p:nvSpPr>
          <p:cNvPr id="7" name="Footer Placeholder 10">
            <a:extLst>
              <a:ext uri="{FF2B5EF4-FFF2-40B4-BE49-F238E27FC236}">
                <a16:creationId xmlns:a16="http://schemas.microsoft.com/office/drawing/2014/main" id="{5FB95BAC-D524-B4EE-C205-50154084B98C}"/>
              </a:ext>
            </a:extLst>
          </p:cNvPr>
          <p:cNvSpPr>
            <a:spLocks noGrp="1"/>
          </p:cNvSpPr>
          <p:nvPr>
            <p:ph type="ftr" sz="quarter" idx="17"/>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37249478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54DBD81-193F-2D0B-8711-9B311920E2F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pic>
        <p:nvPicPr>
          <p:cNvPr id="4" name="Picture 5">
            <a:extLst>
              <a:ext uri="{FF2B5EF4-FFF2-40B4-BE49-F238E27FC236}">
                <a16:creationId xmlns:a16="http://schemas.microsoft.com/office/drawing/2014/main" id="{23392B07-675D-1F9C-7C11-B6F0D295CA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9838" y="506413"/>
            <a:ext cx="20605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a:t>
            </a:r>
          </a:p>
        </p:txBody>
      </p:sp>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bg1"/>
                </a:solidFill>
              </a:defRPr>
            </a:lvl1pPr>
          </a:lstStyle>
          <a:p>
            <a:pPr lvl="0"/>
            <a:r>
              <a:rPr lang="fi-FI"/>
              <a:t>Muokkaa tekstin perustyylejä</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bg1"/>
                </a:solidFill>
              </a:defRPr>
            </a:lvl1pPr>
          </a:lstStyle>
          <a:p>
            <a:pPr lvl="0"/>
            <a:r>
              <a:rPr lang="fi-FI"/>
              <a:t>Muokkaa tekstin perustyylejä</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0"/>
              </a:spcAft>
              <a:buNone/>
              <a:defRPr sz="1800" b="0" baseline="0">
                <a:solidFill>
                  <a:schemeClr val="bg1"/>
                </a:solidFill>
              </a:defRPr>
            </a:lvl1pPr>
          </a:lstStyle>
          <a:p>
            <a:pPr lvl="0"/>
            <a:r>
              <a:rPr lang="fi-FI"/>
              <a:t>Muokkaa tekstin perustyylejä</a:t>
            </a:r>
          </a:p>
          <a:p>
            <a:pPr lvl="1"/>
            <a:r>
              <a:rPr lang="fi-FI"/>
              <a:t>toinen taso</a:t>
            </a:r>
          </a:p>
          <a:p>
            <a:pPr lvl="2"/>
            <a:r>
              <a:rPr lang="fi-FI"/>
              <a:t>kolmas taso</a:t>
            </a:r>
          </a:p>
        </p:txBody>
      </p:sp>
    </p:spTree>
    <p:extLst>
      <p:ext uri="{BB962C8B-B14F-4D97-AF65-F5344CB8AC3E}">
        <p14:creationId xmlns:p14="http://schemas.microsoft.com/office/powerpoint/2010/main" val="930822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 blue logo">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53578CA-A064-7AEE-8349-68F70C03D7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6450" y="1270000"/>
            <a:ext cx="550862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0960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hit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E7A8E356-618F-9881-41CD-5F150BC1D6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53013" y="508000"/>
            <a:ext cx="2062162"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3722688" y="4178599"/>
            <a:ext cx="4770437" cy="480866"/>
          </a:xfrm>
          <a:prstGeom prst="rect">
            <a:avLst/>
          </a:prstGeom>
        </p:spPr>
        <p:txBody>
          <a:bodyPr>
            <a:normAutofit/>
          </a:bodyPr>
          <a:lstStyle>
            <a:lvl1pPr marL="0" indent="0" algn="ctr">
              <a:buNone/>
              <a:defRPr sz="2400" b="1">
                <a:solidFill>
                  <a:schemeClr val="tx2"/>
                </a:solidFill>
              </a:defRPr>
            </a:lvl1pPr>
          </a:lstStyle>
          <a:p>
            <a:pPr lvl="0"/>
            <a:r>
              <a:rPr lang="fi-FI"/>
              <a:t>Muokkaa tekstin perustyylejä</a:t>
            </a:r>
          </a:p>
        </p:txBody>
      </p:sp>
      <p:sp>
        <p:nvSpPr>
          <p:cNvPr id="10" name="Text Placeholder 8"/>
          <p:cNvSpPr>
            <a:spLocks noGrp="1"/>
          </p:cNvSpPr>
          <p:nvPr>
            <p:ph type="body" sz="quarter" idx="12"/>
          </p:nvPr>
        </p:nvSpPr>
        <p:spPr>
          <a:xfrm>
            <a:off x="3731970" y="4680856"/>
            <a:ext cx="4770437" cy="328562"/>
          </a:xfrm>
          <a:prstGeom prst="rect">
            <a:avLst/>
          </a:prstGeom>
        </p:spPr>
        <p:txBody>
          <a:bodyPr>
            <a:noAutofit/>
          </a:bodyPr>
          <a:lstStyle>
            <a:lvl1pPr marL="0" indent="0" algn="ctr">
              <a:buNone/>
              <a:defRPr sz="1800" b="0">
                <a:solidFill>
                  <a:schemeClr val="tx2"/>
                </a:solidFill>
              </a:defRPr>
            </a:lvl1pPr>
          </a:lstStyle>
          <a:p>
            <a:pPr lvl="0"/>
            <a:r>
              <a:rPr lang="fi-FI"/>
              <a:t>Muokkaa tekstin perustyylejä</a:t>
            </a:r>
          </a:p>
        </p:txBody>
      </p:sp>
      <p:sp>
        <p:nvSpPr>
          <p:cNvPr id="12" name="Text Placeholder 8"/>
          <p:cNvSpPr>
            <a:spLocks noGrp="1"/>
          </p:cNvSpPr>
          <p:nvPr>
            <p:ph type="body" sz="quarter" idx="13"/>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600"/>
              </a:spcAft>
              <a:buNone/>
              <a:defRPr sz="1800" b="0" baseline="0">
                <a:solidFill>
                  <a:schemeClr val="tx2"/>
                </a:solidFill>
              </a:defRPr>
            </a:lvl1pPr>
          </a:lstStyle>
          <a:p>
            <a:pPr lvl="0"/>
            <a:r>
              <a:rPr lang="fi-FI"/>
              <a:t>Muokkaa tekstin perustyylejä</a:t>
            </a:r>
          </a:p>
          <a:p>
            <a:pPr lvl="1"/>
            <a:r>
              <a:rPr lang="fi-FI"/>
              <a:t>toinen taso</a:t>
            </a:r>
          </a:p>
          <a:p>
            <a:pPr lvl="2"/>
            <a:r>
              <a:rPr lang="fi-FI"/>
              <a:t>kolmas taso</a:t>
            </a:r>
          </a:p>
        </p:txBody>
      </p:sp>
      <p:sp>
        <p:nvSpPr>
          <p:cNvPr id="8" name="Text Placeholder 2"/>
          <p:cNvSpPr>
            <a:spLocks noGrp="1"/>
          </p:cNvSpPr>
          <p:nvPr>
            <p:ph type="body" sz="quarter" idx="14"/>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fi-FI"/>
              <a:t>Muokkaa tekstin perustyylejä</a:t>
            </a:r>
          </a:p>
        </p:txBody>
      </p:sp>
    </p:spTree>
    <p:extLst>
      <p:ext uri="{BB962C8B-B14F-4D97-AF65-F5344CB8AC3E}">
        <p14:creationId xmlns:p14="http://schemas.microsoft.com/office/powerpoint/2010/main" val="315219688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B4EDD5A-C9E8-643A-C118-64AB1E6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1300" y="-87313"/>
            <a:ext cx="30607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a:extLst>
              <a:ext uri="{FF2B5EF4-FFF2-40B4-BE49-F238E27FC236}">
                <a16:creationId xmlns:a16="http://schemas.microsoft.com/office/drawing/2014/main" id="{C2A18E2C-779A-2EEC-987F-5C0D2AC735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250" y="2435225"/>
            <a:ext cx="6691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3686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 straw logo">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B0EE1A-96CE-9264-FD78-8F0824BAB9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1688" y="1263650"/>
            <a:ext cx="55260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506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3F4FC5C3-CECD-60A7-B117-6C39D009B4B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pic>
        <p:nvPicPr>
          <p:cNvPr id="5" name="Picture 9">
            <a:extLst>
              <a:ext uri="{FF2B5EF4-FFF2-40B4-BE49-F238E27FC236}">
                <a16:creationId xmlns:a16="http://schemas.microsoft.com/office/drawing/2014/main" id="{C5B902B8-05F8-FFFD-40E7-ABC86289F2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CFDE4DE5-796F-CD6B-84DC-34072B113282}"/>
              </a:ext>
            </a:extLst>
          </p:cNvPr>
          <p:cNvSpPr/>
          <p:nvPr userDrawn="1"/>
        </p:nvSpPr>
        <p:spPr>
          <a:xfrm>
            <a:off x="1063625" y="1760538"/>
            <a:ext cx="1052513"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7" name="Rectangle 11">
            <a:extLst>
              <a:ext uri="{FF2B5EF4-FFF2-40B4-BE49-F238E27FC236}">
                <a16:creationId xmlns:a16="http://schemas.microsoft.com/office/drawing/2014/main" id="{079E1CED-04F2-28AB-2063-6F83F390B500}"/>
              </a:ext>
            </a:extLst>
          </p:cNvPr>
          <p:cNvSpPr/>
          <p:nvPr userDrawn="1"/>
        </p:nvSpPr>
        <p:spPr>
          <a:xfrm>
            <a:off x="1063625" y="4502150"/>
            <a:ext cx="1052513" cy="87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2" name="Title 1"/>
          <p:cNvSpPr>
            <a:spLocks noGrp="1"/>
          </p:cNvSpPr>
          <p:nvPr>
            <p:ph type="ctrTitle"/>
          </p:nvPr>
        </p:nvSpPr>
        <p:spPr>
          <a:xfrm>
            <a:off x="952500" y="2186608"/>
            <a:ext cx="9144000" cy="2204241"/>
          </a:xfrm>
          <a:prstGeom prst="rect">
            <a:avLst/>
          </a:prstGeom>
        </p:spPr>
        <p:txBody>
          <a:bodyPr anchor="t">
            <a:normAutofit/>
          </a:bodyPr>
          <a:lstStyle>
            <a:lvl1pPr algn="l">
              <a:lnSpc>
                <a:spcPts val="4800"/>
              </a:lnSpc>
              <a:defRPr sz="4500" b="1" baseline="0">
                <a:solidFill>
                  <a:schemeClr val="bg1"/>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bg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bg1"/>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a:t>
            </a:r>
          </a:p>
        </p:txBody>
      </p:sp>
    </p:spTree>
    <p:extLst>
      <p:ext uri="{BB962C8B-B14F-4D97-AF65-F5344CB8AC3E}">
        <p14:creationId xmlns:p14="http://schemas.microsoft.com/office/powerpoint/2010/main" val="320373279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straw">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8D997E6-9943-E3DB-86BE-A4846F42B9A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5" name="Rectangle 10">
            <a:extLst>
              <a:ext uri="{FF2B5EF4-FFF2-40B4-BE49-F238E27FC236}">
                <a16:creationId xmlns:a16="http://schemas.microsoft.com/office/drawing/2014/main" id="{AE959B98-ACAD-F263-569D-FB4444512D42}"/>
              </a:ext>
            </a:extLst>
          </p:cNvPr>
          <p:cNvSpPr/>
          <p:nvPr userDrawn="1"/>
        </p:nvSpPr>
        <p:spPr>
          <a:xfrm>
            <a:off x="1063625" y="17605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6" name="Rectangle 11">
            <a:extLst>
              <a:ext uri="{FF2B5EF4-FFF2-40B4-BE49-F238E27FC236}">
                <a16:creationId xmlns:a16="http://schemas.microsoft.com/office/drawing/2014/main" id="{6552F980-0C3D-49C2-D621-400ED6B26941}"/>
              </a:ext>
            </a:extLst>
          </p:cNvPr>
          <p:cNvSpPr/>
          <p:nvPr userDrawn="1"/>
        </p:nvSpPr>
        <p:spPr>
          <a:xfrm>
            <a:off x="1063625" y="4502150"/>
            <a:ext cx="1052513" cy="87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7" name="Picture 15">
            <a:extLst>
              <a:ext uri="{FF2B5EF4-FFF2-40B4-BE49-F238E27FC236}">
                <a16:creationId xmlns:a16="http://schemas.microsoft.com/office/drawing/2014/main" id="{27B62BFF-1EA9-F5BB-D0DC-94A5261774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52500" y="2186608"/>
            <a:ext cx="9144000" cy="2204241"/>
          </a:xfrm>
          <a:prstGeom prst="rect">
            <a:avLst/>
          </a:prstGeom>
        </p:spPr>
        <p:txBody>
          <a:bodyPr anchor="t">
            <a:normAutofit/>
          </a:bodyPr>
          <a:lstStyle>
            <a:lvl1pPr algn="l">
              <a:lnSpc>
                <a:spcPts val="4800"/>
              </a:lnSpc>
              <a:defRPr sz="4500" b="1" baseline="0">
                <a:solidFill>
                  <a:schemeClr val="tx2"/>
                </a:solidFill>
              </a:defRPr>
            </a:lvl1pPr>
          </a:lstStyle>
          <a:p>
            <a:r>
              <a:rPr lang="fi-FI"/>
              <a:t>Muokkaa ots. perustyyl. napsautt.</a:t>
            </a:r>
            <a:endParaRPr lang="fi-FI" dirty="0"/>
          </a:p>
        </p:txBody>
      </p:sp>
      <p:sp>
        <p:nvSpPr>
          <p:cNvPr id="3" name="Subtitle 2"/>
          <p:cNvSpPr>
            <a:spLocks noGrp="1"/>
          </p:cNvSpPr>
          <p:nvPr>
            <p:ph type="subTitle" idx="1"/>
          </p:nvPr>
        </p:nvSpPr>
        <p:spPr>
          <a:xfrm>
            <a:off x="968557" y="5000796"/>
            <a:ext cx="4056668" cy="437896"/>
          </a:xfrm>
          <a:prstGeom prst="rect">
            <a:avLst/>
          </a:prstGeom>
        </p:spPr>
        <p:txBody>
          <a:bodyPr/>
          <a:lstStyle>
            <a:lvl1pPr marL="0" indent="0" algn="l">
              <a:buNone/>
              <a:defRPr sz="24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21" name="Text Placeholder 20"/>
          <p:cNvSpPr>
            <a:spLocks noGrp="1"/>
          </p:cNvSpPr>
          <p:nvPr>
            <p:ph type="body" sz="quarter" idx="14"/>
          </p:nvPr>
        </p:nvSpPr>
        <p:spPr>
          <a:xfrm>
            <a:off x="968375" y="5589588"/>
            <a:ext cx="4748613" cy="660400"/>
          </a:xfrm>
          <a:prstGeom prst="rect">
            <a:avLst/>
          </a:prstGeom>
        </p:spPr>
        <p:txBody>
          <a:bodyPr>
            <a:noAutofit/>
          </a:bodyPr>
          <a:lstStyle>
            <a:lvl1pPr marL="0" indent="0">
              <a:lnSpc>
                <a:spcPts val="1800"/>
              </a:lnSpc>
              <a:buNone/>
              <a:defRPr sz="16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a:t>
            </a:r>
          </a:p>
        </p:txBody>
      </p:sp>
      <p:sp>
        <p:nvSpPr>
          <p:cNvPr id="23" name="Text Placeholder 22"/>
          <p:cNvSpPr>
            <a:spLocks noGrp="1"/>
          </p:cNvSpPr>
          <p:nvPr>
            <p:ph type="body" sz="quarter" idx="15"/>
          </p:nvPr>
        </p:nvSpPr>
        <p:spPr>
          <a:xfrm>
            <a:off x="6321287" y="5000626"/>
            <a:ext cx="5406113" cy="751686"/>
          </a:xfrm>
          <a:prstGeom prst="rect">
            <a:avLst/>
          </a:prstGeom>
        </p:spPr>
        <p:txBody>
          <a:bodyPr>
            <a:noAutofit/>
          </a:bodyPr>
          <a:lstStyle>
            <a:lvl1pPr marL="0" indent="0" algn="r">
              <a:buNone/>
              <a:defRPr sz="2400" b="1">
                <a:solidFill>
                  <a:schemeClr val="tx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fi-FI"/>
              <a:t>Muokkaa tekstin perustyylejä</a:t>
            </a:r>
          </a:p>
        </p:txBody>
      </p:sp>
      <p:sp>
        <p:nvSpPr>
          <p:cNvPr id="26" name="Text Placeholder 25"/>
          <p:cNvSpPr>
            <a:spLocks noGrp="1"/>
          </p:cNvSpPr>
          <p:nvPr>
            <p:ph type="body" sz="quarter" idx="16"/>
          </p:nvPr>
        </p:nvSpPr>
        <p:spPr>
          <a:xfrm>
            <a:off x="10193408" y="5752312"/>
            <a:ext cx="1533828" cy="381333"/>
          </a:xfrm>
          <a:prstGeom prst="rect">
            <a:avLst/>
          </a:prstGeom>
        </p:spPr>
        <p:txBody>
          <a:bodyPr anchor="b">
            <a:noAutofit/>
          </a:bodyPr>
          <a:lstStyle>
            <a:lvl1pPr marL="0" indent="0" algn="r">
              <a:buNone/>
              <a:defRPr sz="1600">
                <a:solidFill>
                  <a:schemeClr val="tx2"/>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fi-FI"/>
              <a:t>Muokkaa tekstin perustyylejä</a:t>
            </a:r>
          </a:p>
        </p:txBody>
      </p:sp>
    </p:spTree>
    <p:extLst>
      <p:ext uri="{BB962C8B-B14F-4D97-AF65-F5344CB8AC3E}">
        <p14:creationId xmlns:p14="http://schemas.microsoft.com/office/powerpoint/2010/main" val="6331421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straw">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5C8B0D95-23CE-F041-3EAD-0FFCE32A3DD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4" name="Rectangle 19">
            <a:extLst>
              <a:ext uri="{FF2B5EF4-FFF2-40B4-BE49-F238E27FC236}">
                <a16:creationId xmlns:a16="http://schemas.microsoft.com/office/drawing/2014/main" id="{70491F1E-F9E3-3D8A-BED7-E09E6A07B38D}"/>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5" name="Rectangle 21">
            <a:extLst>
              <a:ext uri="{FF2B5EF4-FFF2-40B4-BE49-F238E27FC236}">
                <a16:creationId xmlns:a16="http://schemas.microsoft.com/office/drawing/2014/main" id="{2CF0F02D-7187-5FE4-2D21-D5FC68DE9C6A}"/>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6" name="Picture 26">
            <a:extLst>
              <a:ext uri="{FF2B5EF4-FFF2-40B4-BE49-F238E27FC236}">
                <a16:creationId xmlns:a16="http://schemas.microsoft.com/office/drawing/2014/main" id="{CDB0E22D-7292-CFFE-7775-B33698E320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7" name="Slide Number Placeholder 5">
            <a:extLst>
              <a:ext uri="{FF2B5EF4-FFF2-40B4-BE49-F238E27FC236}">
                <a16:creationId xmlns:a16="http://schemas.microsoft.com/office/drawing/2014/main" id="{B047F774-B140-AAE6-0106-9ADD2150613E}"/>
              </a:ext>
            </a:extLst>
          </p:cNvPr>
          <p:cNvSpPr>
            <a:spLocks noGrp="1"/>
          </p:cNvSpPr>
          <p:nvPr>
            <p:ph type="sldNum" sz="quarter" idx="10"/>
          </p:nvPr>
        </p:nvSpPr>
        <p:spPr/>
        <p:txBody>
          <a:bodyPr/>
          <a:lstStyle>
            <a:lvl1pPr>
              <a:defRPr/>
            </a:lvl1pPr>
          </a:lstStyle>
          <a:p>
            <a:pPr>
              <a:defRPr/>
            </a:pPr>
            <a:fld id="{162974C7-9766-4FAF-9FA9-40AF8C7BECA2}" type="slidenum">
              <a:rPr lang="uk-UA" altLang="fi-FI"/>
              <a:pPr>
                <a:defRPr/>
              </a:pPr>
              <a:t>‹#›</a:t>
            </a:fld>
            <a:endParaRPr lang="uk-UA" altLang="fi-FI"/>
          </a:p>
        </p:txBody>
      </p:sp>
      <p:sp>
        <p:nvSpPr>
          <p:cNvPr id="8" name="Footer Placeholder 10">
            <a:extLst>
              <a:ext uri="{FF2B5EF4-FFF2-40B4-BE49-F238E27FC236}">
                <a16:creationId xmlns:a16="http://schemas.microsoft.com/office/drawing/2014/main" id="{2775C2CD-35BD-AEB0-BC5F-19E68B740969}"/>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39798234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3461507-396B-DC18-3991-15031EBC40A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solidFill>
                <a:schemeClr val="tx2"/>
              </a:solidFill>
            </a:endParaRPr>
          </a:p>
        </p:txBody>
      </p:sp>
      <p:sp>
        <p:nvSpPr>
          <p:cNvPr id="3" name="Rectangle 10">
            <a:extLst>
              <a:ext uri="{FF2B5EF4-FFF2-40B4-BE49-F238E27FC236}">
                <a16:creationId xmlns:a16="http://schemas.microsoft.com/office/drawing/2014/main" id="{06BFF5C0-3A77-47F6-B029-94FE0E41EB6B}"/>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3705FB18-6312-3640-2AF3-B10D01B51D57}"/>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pic>
        <p:nvPicPr>
          <p:cNvPr id="5" name="Picture 15">
            <a:extLst>
              <a:ext uri="{FF2B5EF4-FFF2-40B4-BE49-F238E27FC236}">
                <a16:creationId xmlns:a16="http://schemas.microsoft.com/office/drawing/2014/main" id="{827EE794-41F0-84AC-223A-C5F431D5B2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8800" y="390525"/>
            <a:ext cx="34417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fi-FI"/>
              <a:t>Muokkaa ots. perustyyl. napsautt.</a:t>
            </a:r>
            <a:endParaRPr lang="fi-FI" dirty="0"/>
          </a:p>
        </p:txBody>
      </p:sp>
      <p:sp>
        <p:nvSpPr>
          <p:cNvPr id="6" name="Footer Placeholder 3">
            <a:extLst>
              <a:ext uri="{FF2B5EF4-FFF2-40B4-BE49-F238E27FC236}">
                <a16:creationId xmlns:a16="http://schemas.microsoft.com/office/drawing/2014/main" id="{06C76702-FEF7-6ACA-2EB4-AF2494D2141A}"/>
              </a:ext>
            </a:extLst>
          </p:cNvPr>
          <p:cNvSpPr>
            <a:spLocks noGrp="1"/>
          </p:cNvSpPr>
          <p:nvPr>
            <p:ph type="ftr" sz="quarter" idx="10"/>
          </p:nvPr>
        </p:nvSpPr>
        <p:spPr/>
        <p:txBody>
          <a:bodyPr/>
          <a:lstStyle>
            <a:lvl1pPr>
              <a:defRPr/>
            </a:lvl1pPr>
          </a:lstStyle>
          <a:p>
            <a:pPr>
              <a:defRPr/>
            </a:pPr>
            <a:endParaRPr lang="fi-FI"/>
          </a:p>
        </p:txBody>
      </p:sp>
      <p:sp>
        <p:nvSpPr>
          <p:cNvPr id="7" name="Slide Number Placeholder 4">
            <a:extLst>
              <a:ext uri="{FF2B5EF4-FFF2-40B4-BE49-F238E27FC236}">
                <a16:creationId xmlns:a16="http://schemas.microsoft.com/office/drawing/2014/main" id="{C9B82BBA-F144-988C-89B5-1F0DCE279F93}"/>
              </a:ext>
            </a:extLst>
          </p:cNvPr>
          <p:cNvSpPr>
            <a:spLocks noGrp="1"/>
          </p:cNvSpPr>
          <p:nvPr>
            <p:ph type="sldNum" sz="quarter" idx="11"/>
          </p:nvPr>
        </p:nvSpPr>
        <p:spPr/>
        <p:txBody>
          <a:bodyPr/>
          <a:lstStyle>
            <a:lvl1pPr>
              <a:defRPr/>
            </a:lvl1pPr>
          </a:lstStyle>
          <a:p>
            <a:pPr>
              <a:defRPr/>
            </a:pPr>
            <a:fld id="{E999692C-D0DF-4C8E-83AE-713784618650}" type="slidenum">
              <a:rPr lang="uk-UA" altLang="fi-FI"/>
              <a:pPr>
                <a:defRPr/>
              </a:pPr>
              <a:t>‹#›</a:t>
            </a:fld>
            <a:endParaRPr lang="uk-UA" altLang="fi-FI"/>
          </a:p>
        </p:txBody>
      </p:sp>
    </p:spTree>
    <p:extLst>
      <p:ext uri="{BB962C8B-B14F-4D97-AF65-F5344CB8AC3E}">
        <p14:creationId xmlns:p14="http://schemas.microsoft.com/office/powerpoint/2010/main" val="116986278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EECCF-CAB3-B1B2-3AB7-7B2C08E5C2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5625" y="393700"/>
            <a:ext cx="3443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a:extLst>
              <a:ext uri="{FF2B5EF4-FFF2-40B4-BE49-F238E27FC236}">
                <a16:creationId xmlns:a16="http://schemas.microsoft.com/office/drawing/2014/main" id="{A5E81D41-AE28-ABE9-E631-42E4BF8D0CEA}"/>
              </a:ext>
            </a:extLst>
          </p:cNvPr>
          <p:cNvSpPr/>
          <p:nvPr userDrawn="1"/>
        </p:nvSpPr>
        <p:spPr>
          <a:xfrm>
            <a:off x="1631950" y="1446213"/>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4" name="Rectangle 11">
            <a:extLst>
              <a:ext uri="{FF2B5EF4-FFF2-40B4-BE49-F238E27FC236}">
                <a16:creationId xmlns:a16="http://schemas.microsoft.com/office/drawing/2014/main" id="{5A56D315-40C4-9106-A3ED-4290F203E280}"/>
              </a:ext>
            </a:extLst>
          </p:cNvPr>
          <p:cNvSpPr/>
          <p:nvPr userDrawn="1"/>
        </p:nvSpPr>
        <p:spPr>
          <a:xfrm>
            <a:off x="1631950" y="5468938"/>
            <a:ext cx="1052513" cy="88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dirty="0"/>
          </a:p>
        </p:txBody>
      </p:sp>
      <p:sp>
        <p:nvSpPr>
          <p:cNvPr id="13" name="Title 1"/>
          <p:cNvSpPr>
            <a:spLocks noGrp="1"/>
          </p:cNvSpPr>
          <p:nvPr>
            <p:ph type="ctrTitle"/>
          </p:nvPr>
        </p:nvSpPr>
        <p:spPr>
          <a:xfrm>
            <a:off x="1507317" y="2251871"/>
            <a:ext cx="9144000" cy="2723543"/>
          </a:xfrm>
          <a:prstGeom prst="rect">
            <a:avLst/>
          </a:prstGeom>
        </p:spPr>
        <p:txBody>
          <a:bodyPr anchor="t">
            <a:normAutofit/>
          </a:bodyPr>
          <a:lstStyle>
            <a:lvl1pPr algn="l">
              <a:lnSpc>
                <a:spcPts val="5500"/>
              </a:lnSpc>
              <a:defRPr sz="4500" b="1">
                <a:solidFill>
                  <a:schemeClr val="tx2"/>
                </a:solidFill>
              </a:defRPr>
            </a:lvl1pPr>
          </a:lstStyle>
          <a:p>
            <a:r>
              <a:rPr lang="fi-FI"/>
              <a:t>Muokkaa ots. perustyyl. napsautt.</a:t>
            </a:r>
            <a:endParaRPr lang="fi-FI" dirty="0"/>
          </a:p>
        </p:txBody>
      </p:sp>
      <p:sp>
        <p:nvSpPr>
          <p:cNvPr id="5" name="Slide Number Placeholder 5">
            <a:extLst>
              <a:ext uri="{FF2B5EF4-FFF2-40B4-BE49-F238E27FC236}">
                <a16:creationId xmlns:a16="http://schemas.microsoft.com/office/drawing/2014/main" id="{F0A62551-DF86-E9AB-E3FE-9CA6969C3736}"/>
              </a:ext>
            </a:extLst>
          </p:cNvPr>
          <p:cNvSpPr>
            <a:spLocks noGrp="1"/>
          </p:cNvSpPr>
          <p:nvPr>
            <p:ph type="sldNum" sz="quarter" idx="10"/>
          </p:nvPr>
        </p:nvSpPr>
        <p:spPr/>
        <p:txBody>
          <a:bodyPr/>
          <a:lstStyle>
            <a:lvl1pPr>
              <a:defRPr/>
            </a:lvl1pPr>
          </a:lstStyle>
          <a:p>
            <a:pPr>
              <a:defRPr/>
            </a:pPr>
            <a:fld id="{0BB39AD8-94A1-4121-86BA-F60F938AD1FE}"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C6C933E2-2F72-2061-BCF9-4BDB460377E4}"/>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1827921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 1 colum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64A73BE-4F09-6E87-8F92-210BD16078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8800" y="198438"/>
            <a:ext cx="1138238"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Muokkaa ots. perustyyl. napsautt.</a:t>
            </a:r>
            <a:endParaRPr lang="fi-FI" dirty="0"/>
          </a:p>
        </p:txBody>
      </p:sp>
      <p:sp>
        <p:nvSpPr>
          <p:cNvPr id="3" name="Content Placeholder 2"/>
          <p:cNvSpPr>
            <a:spLocks noGrp="1"/>
          </p:cNvSpPr>
          <p:nvPr>
            <p:ph idx="1"/>
          </p:nvPr>
        </p:nvSpPr>
        <p:spPr>
          <a:xfrm>
            <a:off x="528098" y="1825625"/>
            <a:ext cx="1051560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Slide Number Placeholder 5">
            <a:extLst>
              <a:ext uri="{FF2B5EF4-FFF2-40B4-BE49-F238E27FC236}">
                <a16:creationId xmlns:a16="http://schemas.microsoft.com/office/drawing/2014/main" id="{5F4ABCFC-1A89-A7F4-2261-6D2E2124198F}"/>
              </a:ext>
            </a:extLst>
          </p:cNvPr>
          <p:cNvSpPr>
            <a:spLocks noGrp="1"/>
          </p:cNvSpPr>
          <p:nvPr>
            <p:ph type="sldNum" sz="quarter" idx="10"/>
          </p:nvPr>
        </p:nvSpPr>
        <p:spPr/>
        <p:txBody>
          <a:bodyPr/>
          <a:lstStyle>
            <a:lvl1pPr>
              <a:defRPr/>
            </a:lvl1pPr>
          </a:lstStyle>
          <a:p>
            <a:pPr>
              <a:defRPr/>
            </a:pPr>
            <a:fld id="{7673B2F6-774A-459E-9C93-3A043E74A1C2}" type="slidenum">
              <a:rPr lang="uk-UA" altLang="fi-FI"/>
              <a:pPr>
                <a:defRPr/>
              </a:pPr>
              <a:t>‹#›</a:t>
            </a:fld>
            <a:endParaRPr lang="uk-UA" altLang="fi-FI"/>
          </a:p>
        </p:txBody>
      </p:sp>
      <p:sp>
        <p:nvSpPr>
          <p:cNvPr id="6" name="Footer Placeholder 10">
            <a:extLst>
              <a:ext uri="{FF2B5EF4-FFF2-40B4-BE49-F238E27FC236}">
                <a16:creationId xmlns:a16="http://schemas.microsoft.com/office/drawing/2014/main" id="{A776FC5D-6054-6B16-4704-2D7F0C62AE69}"/>
              </a:ext>
            </a:extLst>
          </p:cNvPr>
          <p:cNvSpPr>
            <a:spLocks noGrp="1"/>
          </p:cNvSpPr>
          <p:nvPr>
            <p:ph type="ftr" sz="quarter" idx="11"/>
          </p:nvPr>
        </p:nvSpPr>
        <p:spPr/>
        <p:txBody>
          <a:bodyPr/>
          <a:lstStyle>
            <a:lvl1pPr algn="r">
              <a:defRPr sz="1200">
                <a:solidFill>
                  <a:schemeClr val="bg1">
                    <a:lumMod val="50000"/>
                  </a:schemeClr>
                </a:solidFill>
              </a:defRPr>
            </a:lvl1pPr>
          </a:lstStyle>
          <a:p>
            <a:pPr>
              <a:defRPr/>
            </a:pPr>
            <a:endParaRPr lang="fi-FI"/>
          </a:p>
        </p:txBody>
      </p:sp>
    </p:spTree>
    <p:extLst>
      <p:ext uri="{BB962C8B-B14F-4D97-AF65-F5344CB8AC3E}">
        <p14:creationId xmlns:p14="http://schemas.microsoft.com/office/powerpoint/2010/main" val="16686462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FC815B-EF7B-7821-C6AD-7F8904CBA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i-FI"/>
          </a:p>
        </p:txBody>
      </p:sp>
      <p:sp>
        <p:nvSpPr>
          <p:cNvPr id="3" name="Slide Number Placeholder 5">
            <a:extLst>
              <a:ext uri="{FF2B5EF4-FFF2-40B4-BE49-F238E27FC236}">
                <a16:creationId xmlns:a16="http://schemas.microsoft.com/office/drawing/2014/main" id="{A03BA1C3-E897-CC08-40B8-70296B74360C}"/>
              </a:ext>
            </a:extLst>
          </p:cNvPr>
          <p:cNvSpPr>
            <a:spLocks noGrp="1"/>
          </p:cNvSpPr>
          <p:nvPr>
            <p:ph type="sldNum" sz="quarter" idx="4"/>
          </p:nvPr>
        </p:nvSpPr>
        <p:spPr>
          <a:xfrm>
            <a:off x="11488738" y="6477000"/>
            <a:ext cx="623887" cy="3000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7F7F7F"/>
                </a:solidFill>
              </a:defRPr>
            </a:lvl1pPr>
          </a:lstStyle>
          <a:p>
            <a:pPr>
              <a:defRPr/>
            </a:pPr>
            <a:fld id="{C003076F-92D3-4301-B955-189045690F98}" type="slidenum">
              <a:rPr lang="uk-UA" altLang="fi-FI"/>
              <a:pPr>
                <a:defRPr/>
              </a:pPr>
              <a:t>‹#›</a:t>
            </a:fld>
            <a:endParaRPr lang="uk-UA" altLang="fi-FI"/>
          </a:p>
        </p:txBody>
      </p:sp>
      <p:sp>
        <p:nvSpPr>
          <p:cNvPr id="5" name="Footer Placeholder 10">
            <a:extLst>
              <a:ext uri="{FF2B5EF4-FFF2-40B4-BE49-F238E27FC236}">
                <a16:creationId xmlns:a16="http://schemas.microsoft.com/office/drawing/2014/main" id="{1B2B894B-C3F7-236F-189F-548FD4E2B16F}"/>
              </a:ext>
            </a:extLst>
          </p:cNvPr>
          <p:cNvSpPr>
            <a:spLocks noGrp="1"/>
          </p:cNvSpPr>
          <p:nvPr>
            <p:ph type="ftr" sz="quarter" idx="3"/>
          </p:nvPr>
        </p:nvSpPr>
        <p:spPr>
          <a:xfrm>
            <a:off x="8201025" y="6477000"/>
            <a:ext cx="3152775" cy="300038"/>
          </a:xfrm>
          <a:prstGeom prst="rect">
            <a:avLst/>
          </a:prstGeom>
        </p:spPr>
        <p:txBody>
          <a:bodyPr/>
          <a:lstStyle>
            <a:lvl1pPr algn="r" eaLnBrk="1" fontAlgn="auto" hangingPunct="1">
              <a:spcBef>
                <a:spcPts val="0"/>
              </a:spcBef>
              <a:spcAft>
                <a:spcPts val="0"/>
              </a:spcAft>
              <a:defRPr sz="1200">
                <a:solidFill>
                  <a:schemeClr val="bg1">
                    <a:lumMod val="50000"/>
                  </a:schemeClr>
                </a:solidFill>
                <a:latin typeface="+mn-lt"/>
              </a:defRPr>
            </a:lvl1pPr>
          </a:lstStyle>
          <a:p>
            <a:pPr>
              <a:defRPr/>
            </a:pPr>
            <a:endParaRPr lang="fi-FI"/>
          </a:p>
        </p:txBody>
      </p:sp>
    </p:spTree>
  </p:cSld>
  <p:clrMap bg1="lt1" tx1="dk1" bg2="lt2" tx2="dk2" accent1="accent1" accent2="accent2" accent3="accent3" accent4="accent4" accent5="accent5" accent6="accent6" hlink="hlink" folHlink="folHlink"/>
  <p:sldLayoutIdLst>
    <p:sldLayoutId id="2147485801" r:id="rId1"/>
    <p:sldLayoutId id="2147485802" r:id="rId2"/>
    <p:sldLayoutId id="2147485803" r:id="rId3"/>
    <p:sldLayoutId id="2147485804" r:id="rId4"/>
    <p:sldLayoutId id="2147485805" r:id="rId5"/>
    <p:sldLayoutId id="2147485806" r:id="rId6"/>
    <p:sldLayoutId id="2147485807" r:id="rId7"/>
    <p:sldLayoutId id="2147485808" r:id="rId8"/>
    <p:sldLayoutId id="2147485809" r:id="rId9"/>
    <p:sldLayoutId id="2147485810" r:id="rId10"/>
    <p:sldLayoutId id="2147485811" r:id="rId11"/>
    <p:sldLayoutId id="2147485812" r:id="rId12"/>
    <p:sldLayoutId id="2147485813" r:id="rId13"/>
    <p:sldLayoutId id="2147485814" r:id="rId14"/>
    <p:sldLayoutId id="2147485815" r:id="rId15"/>
    <p:sldLayoutId id="2147485816" r:id="rId16"/>
    <p:sldLayoutId id="2147485817" r:id="rId17"/>
    <p:sldLayoutId id="2147485818" r:id="rId18"/>
    <p:sldLayoutId id="2147485819" r:id="rId19"/>
    <p:sldLayoutId id="2147485820" r:id="rId20"/>
    <p:sldLayoutId id="2147485821" r:id="rId21"/>
  </p:sldLayoutIdLst>
  <p:transition>
    <p:fade/>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finlex.fi/fi/lainsaadanto/saadoskokoelma/2006/1429" TargetMode="External"/><Relationship Id="rId3" Type="http://schemas.openxmlformats.org/officeDocument/2006/relationships/hyperlink" Target="https://finlex.fi/fi/lainsaadanto/2023/693" TargetMode="External"/><Relationship Id="rId7" Type="http://schemas.openxmlformats.org/officeDocument/2006/relationships/hyperlink" Target="https://eur-lex.europa.eu/legal-content/FI/TXT/PDF/?uri=CELEX:32005R0001"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finlex.fi/fi/lainsaadanto/2010/588" TargetMode="External"/><Relationship Id="rId5" Type="http://schemas.openxmlformats.org/officeDocument/2006/relationships/hyperlink" Target="https://www.finlex.fi/fi/lainsaadanto/2010/587" TargetMode="External"/><Relationship Id="rId4" Type="http://schemas.openxmlformats.org/officeDocument/2006/relationships/hyperlink" Target="https://www.finlex.fi/fi/lainsaadanto/2010/59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ruokavirasto.fi/tuet/maatalous/peltotuet/maatalousluonnon-ja-maiseman-hoitosopimus/#miten-elainten-hyvinvointi-huomioidaan-ymparistosopimuksissa" TargetMode="External"/><Relationship Id="rId2" Type="http://schemas.openxmlformats.org/officeDocument/2006/relationships/hyperlink" Target="http://www.ruokavirasto.fi/elaimet/elainten-hyvinvointi/elainsuojelu-pitopaikoissa/tuotantoelaimet/naudat/vaikeasti-tavoitettavat-laidunalueet/"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032CF00-EBA6-64E9-76B2-EFA65CF6FF25}"/>
              </a:ext>
            </a:extLst>
          </p:cNvPr>
          <p:cNvSpPr>
            <a:spLocks noGrp="1" noChangeArrowheads="1"/>
          </p:cNvSpPr>
          <p:nvPr>
            <p:ph type="ctrTitle"/>
          </p:nvPr>
        </p:nvSpPr>
        <p:spPr bwMode="auto">
          <a:xfrm>
            <a:off x="952500" y="2893913"/>
            <a:ext cx="10399713" cy="13929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fi-FI" altLang="fi-FI" dirty="0"/>
              <a:t>Laiduntamiseen liittyvät säädökset</a:t>
            </a:r>
          </a:p>
        </p:txBody>
      </p:sp>
      <p:sp>
        <p:nvSpPr>
          <p:cNvPr id="25603" name="Subtitle 2">
            <a:extLst>
              <a:ext uri="{FF2B5EF4-FFF2-40B4-BE49-F238E27FC236}">
                <a16:creationId xmlns:a16="http://schemas.microsoft.com/office/drawing/2014/main" id="{1668AB98-771B-9B3E-71AA-CB8CC0C7FE67}"/>
              </a:ext>
            </a:extLst>
          </p:cNvPr>
          <p:cNvSpPr>
            <a:spLocks noGrp="1" noChangeArrowheads="1"/>
          </p:cNvSpPr>
          <p:nvPr>
            <p:ph type="subTitle" idx="1"/>
          </p:nvPr>
        </p:nvSpPr>
        <p:spPr bwMode="auto">
          <a:xfrm>
            <a:off x="968375" y="5000625"/>
            <a:ext cx="4056063" cy="43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i-FI" altLang="fi-FI" dirty="0"/>
              <a:t>Terhi Jääskeläinen</a:t>
            </a:r>
          </a:p>
        </p:txBody>
      </p:sp>
      <p:sp>
        <p:nvSpPr>
          <p:cNvPr id="25604" name="Text Placeholder 5">
            <a:extLst>
              <a:ext uri="{FF2B5EF4-FFF2-40B4-BE49-F238E27FC236}">
                <a16:creationId xmlns:a16="http://schemas.microsoft.com/office/drawing/2014/main" id="{6AFAAA0A-8ACD-8878-0B09-20DA48B30CC1}"/>
              </a:ext>
            </a:extLst>
          </p:cNvPr>
          <p:cNvSpPr>
            <a:spLocks noGrp="1" noChangeArrowheads="1"/>
          </p:cNvSpPr>
          <p:nvPr>
            <p:ph type="body" sz="quarter" idx="14"/>
          </p:nvPr>
        </p:nvSpPr>
        <p:spPr bwMode="auto">
          <a:xfrm>
            <a:off x="968375" y="5589588"/>
            <a:ext cx="4748213"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i-FI" altLang="fi-FI" dirty="0"/>
              <a:t>Erityisasiantuntija</a:t>
            </a:r>
          </a:p>
          <a:p>
            <a:pPr eaLnBrk="1" hangingPunct="1"/>
            <a:r>
              <a:rPr lang="fi-FI" altLang="fi-FI" dirty="0"/>
              <a:t>Eläinten hyvinvoinnin ja tunnistamisen yksikkö</a:t>
            </a:r>
          </a:p>
        </p:txBody>
      </p:sp>
      <p:sp>
        <p:nvSpPr>
          <p:cNvPr id="25605" name="Text Placeholder 6">
            <a:extLst>
              <a:ext uri="{FF2B5EF4-FFF2-40B4-BE49-F238E27FC236}">
                <a16:creationId xmlns:a16="http://schemas.microsoft.com/office/drawing/2014/main" id="{AF7CDE5A-40A0-2E13-74BD-EC88BBFE0540}"/>
              </a:ext>
            </a:extLst>
          </p:cNvPr>
          <p:cNvSpPr>
            <a:spLocks noGrp="1" noChangeArrowheads="1"/>
          </p:cNvSpPr>
          <p:nvPr>
            <p:ph type="body" sz="quarter" idx="15"/>
          </p:nvPr>
        </p:nvSpPr>
        <p:spPr bwMode="auto">
          <a:xfrm>
            <a:off x="6321425" y="5000625"/>
            <a:ext cx="5405438"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fi-FI" altLang="fi-FI" dirty="0"/>
              <a:t>Webinaari</a:t>
            </a:r>
          </a:p>
          <a:p>
            <a:pPr algn="ctr" eaLnBrk="1" hangingPunct="1"/>
            <a:r>
              <a:rPr lang="fi-FI" altLang="fi-FI" dirty="0"/>
              <a:t>6.3. 2025</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BC44D3-1480-23C8-006A-5EE9BCEA6AEA}"/>
              </a:ext>
            </a:extLst>
          </p:cNvPr>
          <p:cNvSpPr>
            <a:spLocks noGrp="1"/>
          </p:cNvSpPr>
          <p:nvPr>
            <p:ph type="title"/>
          </p:nvPr>
        </p:nvSpPr>
        <p:spPr/>
        <p:txBody>
          <a:bodyPr/>
          <a:lstStyle/>
          <a:p>
            <a:r>
              <a:rPr lang="fi-FI" altLang="fi-FI" sz="4000" dirty="0">
                <a:latin typeface="Calibri" panose="020F0502020204030204" pitchFamily="34" charset="0"/>
                <a:ea typeface="Trebuchet MS" panose="020B0603020202020204" pitchFamily="34" charset="0"/>
                <a:cs typeface="Trebuchet MS" panose="020B0603020202020204" pitchFamily="34" charset="0"/>
              </a:rPr>
              <a:t>Lainsäädäntö</a:t>
            </a:r>
            <a:endParaRPr lang="fi-FI" dirty="0"/>
          </a:p>
        </p:txBody>
      </p:sp>
      <p:sp>
        <p:nvSpPr>
          <p:cNvPr id="3" name="Tekstiruutu 2">
            <a:extLst>
              <a:ext uri="{FF2B5EF4-FFF2-40B4-BE49-F238E27FC236}">
                <a16:creationId xmlns:a16="http://schemas.microsoft.com/office/drawing/2014/main" id="{94A960F5-E4DB-27B1-5E9D-DF56B829A6CE}"/>
              </a:ext>
            </a:extLst>
          </p:cNvPr>
          <p:cNvSpPr txBox="1"/>
          <p:nvPr/>
        </p:nvSpPr>
        <p:spPr>
          <a:xfrm>
            <a:off x="665655" y="1917289"/>
            <a:ext cx="11335845" cy="3926203"/>
          </a:xfrm>
          <a:prstGeom prst="rect">
            <a:avLst/>
          </a:prstGeom>
          <a:noFill/>
        </p:spPr>
        <p:txBody>
          <a:bodyPr wrap="square" rtlCol="0">
            <a:spAutoFit/>
          </a:bodyPr>
          <a:lstStyle/>
          <a:p>
            <a:pPr marL="457200" marR="0" lvl="0" indent="-457200" algn="l" defTabSz="914400" rtl="0" eaLnBrk="0" fontAlgn="base" latinLnBrk="0" hangingPunct="0">
              <a:lnSpc>
                <a:spcPct val="90000"/>
              </a:lnSpc>
              <a:spcBef>
                <a:spcPts val="1000"/>
              </a:spcBef>
              <a:spcAft>
                <a:spcPct val="0"/>
              </a:spcAft>
              <a:buClr>
                <a:srgbClr val="CF006E"/>
              </a:buClr>
              <a:buSzTx/>
              <a:buFont typeface="Arial" panose="020B0604020202020204" pitchFamily="34" charset="0"/>
              <a:buChar char="•"/>
              <a:tabLst/>
              <a:defRPr/>
            </a:pPr>
            <a:r>
              <a:rPr lang="fi-FI" altLang="fi-FI" sz="2800" dirty="0">
                <a:latin typeface="Calibri" panose="020F0502020204030204" pitchFamily="34" charset="0"/>
                <a:ea typeface="Trebuchet MS" panose="020B0603020202020204" pitchFamily="34" charset="0"/>
                <a:cs typeface="Trebuchet MS" panose="020B0603020202020204" pitchFamily="34" charset="0"/>
              </a:rPr>
              <a:t>Laki eläinten hyvinvoinnista </a:t>
            </a:r>
            <a:r>
              <a:rPr lang="fi-FI" altLang="fi-FI" sz="2800" dirty="0">
                <a:latin typeface="Calibri" panose="020F0502020204030204" pitchFamily="34" charset="0"/>
                <a:ea typeface="Trebuchet MS" panose="020B0603020202020204" pitchFamily="34" charset="0"/>
                <a:cs typeface="Trebuchet MS" panose="020B0603020202020204" pitchFamily="34" charset="0"/>
                <a:hlinkClick r:id="rId3"/>
              </a:rPr>
              <a:t>693/2023</a:t>
            </a:r>
            <a:r>
              <a:rPr lang="fi-FI" altLang="fi-FI" sz="2800" dirty="0">
                <a:latin typeface="Calibri" panose="020F0502020204030204" pitchFamily="34" charset="0"/>
                <a:ea typeface="Trebuchet MS" panose="020B0603020202020204" pitchFamily="34" charset="0"/>
                <a:cs typeface="Trebuchet MS" panose="020B0603020202020204" pitchFamily="34" charset="0"/>
              </a:rPr>
              <a:t> (EHL)</a:t>
            </a:r>
          </a:p>
          <a:p>
            <a:pPr marL="914400" lvl="1" indent="-457200">
              <a:lnSpc>
                <a:spcPct val="90000"/>
              </a:lnSpc>
              <a:spcBef>
                <a:spcPts val="1000"/>
              </a:spcBef>
              <a:buClr>
                <a:srgbClr val="CF006E"/>
              </a:buClr>
              <a:buFont typeface="Arial" panose="020B0604020202020204" pitchFamily="34" charset="0"/>
              <a:buChar char="•"/>
              <a:defRPr/>
            </a:pPr>
            <a:r>
              <a:rPr kumimoji="0" lang="fi-FI" altLang="fi-FI" sz="260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Arial" panose="020B0604020202020204" pitchFamily="34" charset="0"/>
              </a:rPr>
              <a:t>Valtioneuvoston asetus nautojen suojelusta </a:t>
            </a:r>
            <a:r>
              <a:rPr kumimoji="0" lang="fi-FI" altLang="fi-FI" sz="260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Arial" panose="020B0604020202020204" pitchFamily="34" charset="0"/>
                <a:hlinkClick r:id="rId4"/>
              </a:rPr>
              <a:t>592/2010</a:t>
            </a:r>
            <a:r>
              <a:rPr kumimoji="0" lang="fi-FI" altLang="fi-FI" sz="260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Arial" panose="020B0604020202020204" pitchFamily="34" charset="0"/>
              </a:rPr>
              <a:t>, muutoksineen</a:t>
            </a:r>
          </a:p>
          <a:p>
            <a:pPr marL="914400" lvl="1" indent="-457200">
              <a:lnSpc>
                <a:spcPct val="90000"/>
              </a:lnSpc>
              <a:spcBef>
                <a:spcPts val="1000"/>
              </a:spcBef>
              <a:buClr>
                <a:srgbClr val="CF006E"/>
              </a:buClr>
              <a:buFont typeface="Arial" panose="020B0604020202020204" pitchFamily="34" charset="0"/>
              <a:buChar char="•"/>
              <a:defRPr/>
            </a:pPr>
            <a:r>
              <a:rPr lang="fi-FI" altLang="fi-FI" sz="2600" dirty="0">
                <a:solidFill>
                  <a:srgbClr val="343841"/>
                </a:solidFill>
                <a:ea typeface="Georgia" panose="02040502050405020303" pitchFamily="18" charset="0"/>
                <a:cs typeface="Arial" panose="020B0604020202020204" pitchFamily="34" charset="0"/>
              </a:rPr>
              <a:t>Valtioneuvoston asetus lampaiden suojelusta </a:t>
            </a:r>
            <a:r>
              <a:rPr lang="fi-FI" altLang="fi-FI" sz="2600" dirty="0">
                <a:solidFill>
                  <a:srgbClr val="343841"/>
                </a:solidFill>
                <a:ea typeface="Georgia" panose="02040502050405020303" pitchFamily="18" charset="0"/>
                <a:cs typeface="Arial" panose="020B0604020202020204" pitchFamily="34" charset="0"/>
                <a:hlinkClick r:id="rId5"/>
              </a:rPr>
              <a:t>587/2010</a:t>
            </a:r>
            <a:r>
              <a:rPr lang="fi-FI" altLang="fi-FI" sz="2600" dirty="0">
                <a:solidFill>
                  <a:srgbClr val="343841"/>
                </a:solidFill>
                <a:ea typeface="Georgia" panose="02040502050405020303" pitchFamily="18" charset="0"/>
                <a:cs typeface="Arial" panose="020B0604020202020204" pitchFamily="34" charset="0"/>
              </a:rPr>
              <a:t>, muutoksineen</a:t>
            </a:r>
          </a:p>
          <a:p>
            <a:pPr marL="914400" lvl="1" indent="-457200">
              <a:lnSpc>
                <a:spcPct val="90000"/>
              </a:lnSpc>
              <a:spcBef>
                <a:spcPts val="1000"/>
              </a:spcBef>
              <a:buClr>
                <a:srgbClr val="CF006E"/>
              </a:buClr>
              <a:buFont typeface="Arial" panose="020B0604020202020204" pitchFamily="34" charset="0"/>
              <a:buChar char="•"/>
              <a:defRPr/>
            </a:pPr>
            <a:r>
              <a:rPr lang="fi-FI" altLang="fi-FI" sz="2600" dirty="0">
                <a:solidFill>
                  <a:srgbClr val="343841"/>
                </a:solidFill>
                <a:ea typeface="Georgia" panose="02040502050405020303" pitchFamily="18" charset="0"/>
                <a:cs typeface="Arial" panose="020B0604020202020204" pitchFamily="34" charset="0"/>
              </a:rPr>
              <a:t>Valtioneuvoston asetus hevosten suojelusta </a:t>
            </a:r>
            <a:r>
              <a:rPr lang="fi-FI" altLang="fi-FI" sz="2600" dirty="0">
                <a:solidFill>
                  <a:srgbClr val="343841"/>
                </a:solidFill>
                <a:ea typeface="Georgia" panose="02040502050405020303" pitchFamily="18" charset="0"/>
                <a:cs typeface="Arial" panose="020B0604020202020204" pitchFamily="34" charset="0"/>
                <a:hlinkClick r:id="rId6"/>
              </a:rPr>
              <a:t>588/2010</a:t>
            </a:r>
            <a:r>
              <a:rPr lang="fi-FI" altLang="fi-FI" sz="2600" dirty="0">
                <a:solidFill>
                  <a:srgbClr val="343841"/>
                </a:solidFill>
                <a:ea typeface="Georgia" panose="02040502050405020303" pitchFamily="18" charset="0"/>
                <a:cs typeface="Arial" panose="020B0604020202020204" pitchFamily="34" charset="0"/>
              </a:rPr>
              <a:t>, muutoksineen</a:t>
            </a:r>
          </a:p>
          <a:p>
            <a:pPr marL="457200" indent="-457200">
              <a:lnSpc>
                <a:spcPct val="90000"/>
              </a:lnSpc>
              <a:spcBef>
                <a:spcPts val="1000"/>
              </a:spcBef>
              <a:buClr>
                <a:srgbClr val="CF006E"/>
              </a:buClr>
              <a:buFont typeface="Arial" panose="020B0604020202020204" pitchFamily="34" charset="0"/>
              <a:buChar char="•"/>
              <a:defRPr/>
            </a:pPr>
            <a:endParaRPr lang="fi-FI" altLang="fi-FI" sz="2600" dirty="0">
              <a:solidFill>
                <a:srgbClr val="343841"/>
              </a:solidFill>
              <a:ea typeface="Georgia" panose="02040502050405020303" pitchFamily="18" charset="0"/>
              <a:cs typeface="Arial" panose="020B0604020202020204" pitchFamily="34" charset="0"/>
            </a:endParaRPr>
          </a:p>
          <a:p>
            <a:pPr marL="457200" indent="-457200">
              <a:lnSpc>
                <a:spcPct val="90000"/>
              </a:lnSpc>
              <a:spcBef>
                <a:spcPts val="1000"/>
              </a:spcBef>
              <a:buClr>
                <a:srgbClr val="CF006E"/>
              </a:buClr>
              <a:buFont typeface="Arial" panose="020B0604020202020204" pitchFamily="34" charset="0"/>
              <a:buChar char="•"/>
              <a:defRPr/>
            </a:pPr>
            <a:r>
              <a:rPr lang="fi-FI" altLang="fi-FI" sz="2800" dirty="0">
                <a:solidFill>
                  <a:srgbClr val="343841"/>
                </a:solidFill>
                <a:ea typeface="Georgia" panose="02040502050405020303" pitchFamily="18" charset="0"/>
                <a:cs typeface="Arial" panose="020B0604020202020204" pitchFamily="34" charset="0"/>
              </a:rPr>
              <a:t>Neuvoston kuljetusasetus </a:t>
            </a:r>
            <a:r>
              <a:rPr lang="fi-FI" altLang="fi-FI" sz="2800" dirty="0">
                <a:solidFill>
                  <a:srgbClr val="343841"/>
                </a:solidFill>
                <a:ea typeface="Georgia" panose="02040502050405020303" pitchFamily="18" charset="0"/>
                <a:cs typeface="Arial" panose="020B0604020202020204" pitchFamily="34" charset="0"/>
                <a:hlinkClick r:id="rId7"/>
              </a:rPr>
              <a:t>EU n:o 1/2005</a:t>
            </a:r>
            <a:endParaRPr lang="fi-FI" altLang="fi-FI" sz="2800" dirty="0">
              <a:solidFill>
                <a:srgbClr val="343841"/>
              </a:solidFill>
              <a:ea typeface="Georgia" panose="02040502050405020303" pitchFamily="18" charset="0"/>
              <a:cs typeface="Arial" panose="020B0604020202020204" pitchFamily="34" charset="0"/>
            </a:endParaRPr>
          </a:p>
          <a:p>
            <a:pPr marL="457200" indent="-457200">
              <a:lnSpc>
                <a:spcPct val="90000"/>
              </a:lnSpc>
              <a:spcBef>
                <a:spcPts val="1000"/>
              </a:spcBef>
              <a:buClr>
                <a:srgbClr val="CF006E"/>
              </a:buClr>
              <a:buFont typeface="Arial" panose="020B0604020202020204" pitchFamily="34" charset="0"/>
              <a:buChar char="•"/>
              <a:defRPr/>
            </a:pPr>
            <a:r>
              <a:rPr lang="fi-FI" sz="2800" b="0" i="0" dirty="0">
                <a:effectLst/>
                <a:latin typeface="+mn-lt"/>
              </a:rPr>
              <a:t>Laki eläinten kuljetuksesta </a:t>
            </a:r>
            <a:r>
              <a:rPr lang="fi-FI" sz="2800" dirty="0">
                <a:solidFill>
                  <a:srgbClr val="343841"/>
                </a:solidFill>
                <a:cs typeface="Arial" panose="020B0604020202020204" pitchFamily="34" charset="0"/>
                <a:hlinkClick r:id="rId8"/>
              </a:rPr>
              <a:t>1429/2006</a:t>
            </a:r>
            <a:r>
              <a:rPr lang="fi-FI" sz="2800" dirty="0">
                <a:solidFill>
                  <a:srgbClr val="343841"/>
                </a:solidFill>
                <a:cs typeface="Arial" panose="020B0604020202020204" pitchFamily="34" charset="0"/>
              </a:rPr>
              <a:t>, muutoksineen</a:t>
            </a:r>
            <a:endParaRPr lang="fi-FI" altLang="fi-FI" sz="2800" dirty="0">
              <a:solidFill>
                <a:srgbClr val="343841"/>
              </a:solidFill>
              <a:cs typeface="Arial" panose="020B0604020202020204" pitchFamily="34" charset="0"/>
            </a:endParaRPr>
          </a:p>
          <a:p>
            <a:pPr marR="0" lvl="0" algn="l" defTabSz="914400" rtl="0" eaLnBrk="0" fontAlgn="base" latinLnBrk="0" hangingPunct="0">
              <a:lnSpc>
                <a:spcPct val="90000"/>
              </a:lnSpc>
              <a:spcBef>
                <a:spcPts val="1000"/>
              </a:spcBef>
              <a:spcAft>
                <a:spcPct val="0"/>
              </a:spcAft>
              <a:buClr>
                <a:srgbClr val="CF006E"/>
              </a:buClr>
              <a:buSzTx/>
              <a:tabLst/>
              <a:defRPr/>
            </a:pPr>
            <a:endParaRPr kumimoji="0" lang="fi-FI" altLang="fi-FI" sz="2600" b="0" i="0" u="none" strike="noStrike" kern="1200" cap="none" spc="0" normalizeH="0" baseline="0" noProof="0" dirty="0">
              <a:ln>
                <a:noFill/>
              </a:ln>
              <a:solidFill>
                <a:srgbClr val="343841"/>
              </a:solidFill>
              <a:effectLst/>
              <a:uLnTx/>
              <a:uFillTx/>
              <a:latin typeface="Calibri" panose="020F0502020204030204" pitchFamily="34" charset="0"/>
              <a:ea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9044381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28566-674F-0871-BAB3-1FB17343EC15}"/>
              </a:ext>
            </a:extLst>
          </p:cNvPr>
          <p:cNvSpPr>
            <a:spLocks noGrp="1"/>
          </p:cNvSpPr>
          <p:nvPr>
            <p:ph type="title"/>
          </p:nvPr>
        </p:nvSpPr>
        <p:spPr/>
        <p:txBody>
          <a:bodyPr/>
          <a:lstStyle/>
          <a:p>
            <a:r>
              <a:rPr lang="fi-FI" dirty="0"/>
              <a:t>Eläinten tarkastaminen</a:t>
            </a:r>
          </a:p>
        </p:txBody>
      </p:sp>
      <p:sp>
        <p:nvSpPr>
          <p:cNvPr id="3" name="Sisällön paikkamerkki 2">
            <a:extLst>
              <a:ext uri="{FF2B5EF4-FFF2-40B4-BE49-F238E27FC236}">
                <a16:creationId xmlns:a16="http://schemas.microsoft.com/office/drawing/2014/main" id="{B1CC3332-2507-56FC-84FA-45D7BC093C0C}"/>
              </a:ext>
            </a:extLst>
          </p:cNvPr>
          <p:cNvSpPr>
            <a:spLocks noGrp="1"/>
          </p:cNvSpPr>
          <p:nvPr>
            <p:ph idx="1"/>
          </p:nvPr>
        </p:nvSpPr>
        <p:spPr>
          <a:xfrm>
            <a:off x="528097" y="1376854"/>
            <a:ext cx="11012261" cy="5328745"/>
          </a:xfrm>
        </p:spPr>
        <p:txBody>
          <a:bodyPr/>
          <a:lstStyle/>
          <a:p>
            <a:r>
              <a:rPr lang="fi-FI" dirty="0"/>
              <a:t>Lain mukaan eläimet on tarkastettava kerran päivässä tai tarvittaessa useammin</a:t>
            </a:r>
          </a:p>
          <a:p>
            <a:pPr marL="0" indent="0">
              <a:buNone/>
            </a:pPr>
            <a:endParaRPr lang="fi-FI" dirty="0"/>
          </a:p>
          <a:p>
            <a:pPr marL="0" indent="0">
              <a:buNone/>
            </a:pPr>
            <a:r>
              <a:rPr lang="fi-FI" dirty="0"/>
              <a:t>Poikkeus: vaikeasti tavoitettavilla laitumilla </a:t>
            </a:r>
            <a:r>
              <a:rPr lang="fi-FI" b="1" dirty="0"/>
              <a:t>kesäaikaan</a:t>
            </a:r>
            <a:r>
              <a:rPr lang="fi-FI" dirty="0"/>
              <a:t> pidettävät eläimet</a:t>
            </a:r>
          </a:p>
          <a:p>
            <a:r>
              <a:rPr lang="fi-FI" dirty="0"/>
              <a:t>Tällöin eläimet tulee tarkastaa useamman kerran viikossa tapauskohtaista harkintaa käyttäen</a:t>
            </a:r>
          </a:p>
          <a:p>
            <a:r>
              <a:rPr lang="fi-FI" dirty="0"/>
              <a:t>Jos eläimet edellyttävät erityistä seurantaa tulee ne tarkastaa päivittäin</a:t>
            </a:r>
          </a:p>
          <a:p>
            <a:pPr lvl="1"/>
            <a:r>
              <a:rPr lang="fi-FI" dirty="0"/>
              <a:t>Synnytystä odottavat, synnyttävät, juuri synnyttäneet, vastasyntyneet</a:t>
            </a:r>
          </a:p>
          <a:p>
            <a:pPr lvl="2"/>
            <a:r>
              <a:rPr lang="fi-FI" dirty="0"/>
              <a:t>Synnytystä odottavat viimeinen 10 % tiineydestä menossa</a:t>
            </a:r>
          </a:p>
          <a:p>
            <a:pPr lvl="2"/>
            <a:r>
              <a:rPr lang="fi-FI" dirty="0"/>
              <a:t>Vastasyntyneet: vasikka 10 vuorokauden ikään asti, lammas 7 vrk ikään asti</a:t>
            </a:r>
          </a:p>
          <a:p>
            <a:pPr lvl="1"/>
            <a:r>
              <a:rPr lang="fi-FI" dirty="0"/>
              <a:t>Sairaat, heikkokuntoiset, vahingoittuneet</a:t>
            </a:r>
          </a:p>
        </p:txBody>
      </p:sp>
    </p:spTree>
    <p:extLst>
      <p:ext uri="{BB962C8B-B14F-4D97-AF65-F5344CB8AC3E}">
        <p14:creationId xmlns:p14="http://schemas.microsoft.com/office/powerpoint/2010/main" val="24623909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13DD58-455A-C06E-3499-C755281B2CFE}"/>
              </a:ext>
            </a:extLst>
          </p:cNvPr>
          <p:cNvSpPr>
            <a:spLocks noGrp="1"/>
          </p:cNvSpPr>
          <p:nvPr>
            <p:ph type="title"/>
          </p:nvPr>
        </p:nvSpPr>
        <p:spPr/>
        <p:txBody>
          <a:bodyPr/>
          <a:lstStyle/>
          <a:p>
            <a:r>
              <a:rPr lang="fi-FI" dirty="0"/>
              <a:t>Ravinnonsaanti</a:t>
            </a:r>
          </a:p>
        </p:txBody>
      </p:sp>
      <p:sp>
        <p:nvSpPr>
          <p:cNvPr id="3" name="Sisällön paikkamerkki 2">
            <a:extLst>
              <a:ext uri="{FF2B5EF4-FFF2-40B4-BE49-F238E27FC236}">
                <a16:creationId xmlns:a16="http://schemas.microsoft.com/office/drawing/2014/main" id="{31F6C039-FDA5-F66E-929D-071846C189D7}"/>
              </a:ext>
            </a:extLst>
          </p:cNvPr>
          <p:cNvSpPr>
            <a:spLocks noGrp="1"/>
          </p:cNvSpPr>
          <p:nvPr>
            <p:ph idx="1"/>
          </p:nvPr>
        </p:nvSpPr>
        <p:spPr>
          <a:xfrm>
            <a:off x="528098" y="1776465"/>
            <a:ext cx="10515600" cy="4351338"/>
          </a:xfrm>
        </p:spPr>
        <p:txBody>
          <a:bodyPr/>
          <a:lstStyle/>
          <a:p>
            <a:r>
              <a:rPr lang="fi-FI" dirty="0"/>
              <a:t>Eläinten tulee saada sopivassa määrin hyvälaatuista ravintoa</a:t>
            </a:r>
          </a:p>
          <a:p>
            <a:pPr lvl="1"/>
            <a:r>
              <a:rPr lang="fi-FI" dirty="0"/>
              <a:t>Huomioitava eläimen fysiologiset tarpeet</a:t>
            </a:r>
          </a:p>
          <a:p>
            <a:r>
              <a:rPr lang="fi-FI" dirty="0"/>
              <a:t>Riittävää ravinnonsaantia tulee seurata laidunkauden aikana</a:t>
            </a:r>
          </a:p>
          <a:p>
            <a:pPr lvl="1"/>
            <a:r>
              <a:rPr lang="fi-FI" dirty="0"/>
              <a:t>Havaittuihin ongelmiin puututtava</a:t>
            </a:r>
          </a:p>
          <a:p>
            <a:r>
              <a:rPr lang="fi-FI" dirty="0"/>
              <a:t>Tukiehdot eivät missään tilanteessa voi olla perustelu puutteelliselle ravinnon saannille</a:t>
            </a:r>
          </a:p>
          <a:p>
            <a:endParaRPr lang="fi-FI" dirty="0"/>
          </a:p>
          <a:p>
            <a:endParaRPr lang="fi-FI" dirty="0"/>
          </a:p>
        </p:txBody>
      </p:sp>
    </p:spTree>
    <p:extLst>
      <p:ext uri="{BB962C8B-B14F-4D97-AF65-F5344CB8AC3E}">
        <p14:creationId xmlns:p14="http://schemas.microsoft.com/office/powerpoint/2010/main" val="17984895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5B622C-AC37-B748-9045-84D115A636F7}"/>
              </a:ext>
            </a:extLst>
          </p:cNvPr>
          <p:cNvSpPr>
            <a:spLocks noGrp="1"/>
          </p:cNvSpPr>
          <p:nvPr>
            <p:ph type="title"/>
          </p:nvPr>
        </p:nvSpPr>
        <p:spPr/>
        <p:txBody>
          <a:bodyPr/>
          <a:lstStyle/>
          <a:p>
            <a:pPr marL="0" marR="0" lvl="0" indent="0" defTabSz="914400" rtl="0" eaLnBrk="0" fontAlgn="base" latinLnBrk="0" hangingPunct="0">
              <a:lnSpc>
                <a:spcPct val="100000"/>
              </a:lnSpc>
              <a:spcBef>
                <a:spcPct val="0"/>
              </a:spcBef>
              <a:spcAft>
                <a:spcPct val="0"/>
              </a:spcAft>
              <a:tabLst/>
              <a:defRPr/>
            </a:pPr>
            <a:r>
              <a:rPr kumimoji="0" lang="fi-FI" sz="3600" b="1" i="0" u="none" strike="noStrike" kern="1200" cap="none" spc="0" normalizeH="0" baseline="0" noProof="0" dirty="0">
                <a:ln>
                  <a:noFill/>
                </a:ln>
                <a:solidFill>
                  <a:srgbClr val="004F70"/>
                </a:solidFill>
                <a:effectLst/>
                <a:uLnTx/>
                <a:uFillTx/>
                <a:latin typeface="Calibri" panose="020F0502020204030204"/>
                <a:ea typeface="+mn-ea"/>
                <a:cs typeface="Arial" panose="020B0604020202020204" pitchFamily="34" charset="0"/>
              </a:rPr>
              <a:t>Vedensaanti</a:t>
            </a:r>
            <a:br>
              <a:rPr kumimoji="0" lang="fi-FI" sz="1800" b="0" i="0" u="none" strike="noStrike" kern="1200" cap="none" spc="0" normalizeH="0" baseline="0" noProof="0" dirty="0">
                <a:ln>
                  <a:noFill/>
                </a:ln>
                <a:solidFill>
                  <a:srgbClr val="004F70"/>
                </a:solidFill>
                <a:effectLst/>
                <a:uLnTx/>
                <a:uFillTx/>
                <a:latin typeface="Calibri" panose="020F0502020204030204"/>
                <a:ea typeface="+mn-ea"/>
                <a:cs typeface="+mn-cs"/>
              </a:rPr>
            </a:br>
            <a:endParaRPr lang="fi-FI" dirty="0"/>
          </a:p>
        </p:txBody>
      </p:sp>
      <p:sp>
        <p:nvSpPr>
          <p:cNvPr id="3" name="Tekstiruutu 2">
            <a:extLst>
              <a:ext uri="{FF2B5EF4-FFF2-40B4-BE49-F238E27FC236}">
                <a16:creationId xmlns:a16="http://schemas.microsoft.com/office/drawing/2014/main" id="{A6169E2F-87F8-7CFF-48DF-234941122781}"/>
              </a:ext>
            </a:extLst>
          </p:cNvPr>
          <p:cNvSpPr txBox="1"/>
          <p:nvPr/>
        </p:nvSpPr>
        <p:spPr>
          <a:xfrm>
            <a:off x="129891" y="1399804"/>
            <a:ext cx="11241115" cy="3819507"/>
          </a:xfrm>
          <a:prstGeom prst="rect">
            <a:avLst/>
          </a:prstGeom>
          <a:noFill/>
        </p:spPr>
        <p:txBody>
          <a:bodyPr wrap="square" rtlCol="0">
            <a:spAutoFit/>
          </a:bodyPr>
          <a:lstStyle/>
          <a:p>
            <a:pPr marL="800100" lvl="1"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Eläinten tulee saada sopivassa määrin hyvälaatuista vettä</a:t>
            </a:r>
          </a:p>
          <a:p>
            <a:pPr marL="1257300" lvl="2"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Huomioitava eläimen fysiologiset tarpeet</a:t>
            </a:r>
          </a:p>
          <a:p>
            <a:pPr marL="800100" lvl="1"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lang="fi-FI" sz="2800" dirty="0">
                <a:solidFill>
                  <a:srgbClr val="000000"/>
                </a:solidFill>
                <a:latin typeface="Calibri" panose="020F0502020204030204"/>
                <a:cs typeface="Arial" panose="020B0604020202020204" pitchFamily="34" charset="0"/>
              </a:rPr>
              <a:t>Pysyvässä pitopaikassa vettä oltava jatkuvasti tarjolla</a:t>
            </a:r>
            <a:endPar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a:p>
            <a:pPr marL="1257300" lvl="2"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Laidun on eläinten pysyvä pitopaikka,</a:t>
            </a:r>
            <a:r>
              <a:rPr lang="fi-FI" sz="2400" dirty="0">
                <a:solidFill>
                  <a:srgbClr val="000000"/>
                </a:solidFill>
                <a:latin typeface="Calibri" panose="020F0502020204030204"/>
                <a:cs typeface="Arial" panose="020B0604020202020204" pitchFamily="34" charset="0"/>
              </a:rPr>
              <a:t> jos ne ovat siellä pääosan vuorokaudesta</a:t>
            </a:r>
          </a:p>
          <a:p>
            <a:pPr marL="800100" lvl="1"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Luonnonvesi sopii juomavedeksi, jos se on hyvälaatuista ja kaikki eläimet pääsevät helposti juomaan</a:t>
            </a:r>
          </a:p>
          <a:p>
            <a:pPr marL="1257300" lvl="2"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Itämeren vesi on murtovettä, joten se sopii juomavedeksi lampaille ja nau</a:t>
            </a:r>
            <a:r>
              <a:rPr lang="fi-FI" sz="2400" dirty="0" err="1">
                <a:solidFill>
                  <a:srgbClr val="000000"/>
                </a:solidFill>
                <a:latin typeface="Calibri" panose="020F0502020204030204"/>
                <a:cs typeface="Arial" panose="020B0604020202020204" pitchFamily="34" charset="0"/>
              </a:rPr>
              <a:t>doille</a:t>
            </a:r>
            <a:endParaRPr lang="fi-FI" sz="2400" dirty="0">
              <a:solidFill>
                <a:srgbClr val="000000"/>
              </a:solidFill>
              <a:latin typeface="Calibri" panose="020F0502020204030204"/>
              <a:cs typeface="Arial" panose="020B0604020202020204" pitchFamily="34" charset="0"/>
            </a:endParaRPr>
          </a:p>
          <a:p>
            <a:pPr marL="1257300" lvl="2" indent="-342900" eaLnBrk="1" fontAlgn="auto" hangingPunct="1">
              <a:lnSpc>
                <a:spcPct val="90000"/>
              </a:lnSpc>
              <a:spcBef>
                <a:spcPts val="500"/>
              </a:spcBef>
              <a:spcAft>
                <a:spcPts val="600"/>
              </a:spcAft>
              <a:buClr>
                <a:srgbClr val="CF006E"/>
              </a:buClr>
              <a:buFont typeface="Arial" panose="020B0604020202020204" pitchFamily="34" charset="0"/>
              <a:buChar char="•"/>
              <a:defRPr/>
            </a:pPr>
            <a:r>
              <a:rPr kumimoji="0" lang="fi-FI" sz="2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Sinileväinen vesi ei ole hyvälaatuista</a:t>
            </a:r>
            <a:r>
              <a:rPr lang="fi-FI" sz="2400" dirty="0">
                <a:solidFill>
                  <a:srgbClr val="000000"/>
                </a:solidFill>
                <a:latin typeface="Calibri" panose="020F0502020204030204"/>
                <a:cs typeface="Arial" panose="020B0604020202020204" pitchFamily="34" charset="0"/>
              </a:rPr>
              <a:t> </a:t>
            </a:r>
            <a:r>
              <a:rPr lang="fi-FI" sz="2400" dirty="0">
                <a:solidFill>
                  <a:srgbClr val="000000"/>
                </a:solidFill>
                <a:latin typeface="Calibri" panose="020F0502020204030204"/>
                <a:cs typeface="Arial" panose="020B0604020202020204" pitchFamily="34" charset="0"/>
                <a:sym typeface="Wingdings" panose="05000000000000000000" pitchFamily="2" charset="2"/>
              </a:rPr>
              <a:t> </a:t>
            </a:r>
            <a:r>
              <a:rPr lang="fi-FI" sz="2400" dirty="0">
                <a:solidFill>
                  <a:srgbClr val="000000"/>
                </a:solidFill>
                <a:latin typeface="Calibri" panose="020F0502020204030204"/>
                <a:cs typeface="Arial" panose="020B0604020202020204" pitchFamily="34" charset="0"/>
              </a:rPr>
              <a:t>ei sovi juomavedeksi</a:t>
            </a:r>
          </a:p>
        </p:txBody>
      </p:sp>
    </p:spTree>
    <p:extLst>
      <p:ext uri="{BB962C8B-B14F-4D97-AF65-F5344CB8AC3E}">
        <p14:creationId xmlns:p14="http://schemas.microsoft.com/office/powerpoint/2010/main" val="62162562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D7A780-EA7C-65F7-6863-D1BE043519BC}"/>
              </a:ext>
            </a:extLst>
          </p:cNvPr>
          <p:cNvSpPr>
            <a:spLocks noGrp="1"/>
          </p:cNvSpPr>
          <p:nvPr>
            <p:ph type="title"/>
          </p:nvPr>
        </p:nvSpPr>
        <p:spPr/>
        <p:txBody>
          <a:bodyPr/>
          <a:lstStyle/>
          <a:p>
            <a:r>
              <a:rPr lang="fi-FI" dirty="0"/>
              <a:t>Säänsuojat</a:t>
            </a:r>
          </a:p>
        </p:txBody>
      </p:sp>
      <p:sp>
        <p:nvSpPr>
          <p:cNvPr id="4" name="Tekstiruutu 3">
            <a:extLst>
              <a:ext uri="{FF2B5EF4-FFF2-40B4-BE49-F238E27FC236}">
                <a16:creationId xmlns:a16="http://schemas.microsoft.com/office/drawing/2014/main" id="{454CC015-6ADA-791A-CA2B-1332A6764890}"/>
              </a:ext>
            </a:extLst>
          </p:cNvPr>
          <p:cNvSpPr txBox="1"/>
          <p:nvPr/>
        </p:nvSpPr>
        <p:spPr>
          <a:xfrm>
            <a:off x="528098" y="1463778"/>
            <a:ext cx="11092402" cy="4911857"/>
          </a:xfrm>
          <a:prstGeom prst="rect">
            <a:avLst/>
          </a:prstGeom>
          <a:noFill/>
        </p:spPr>
        <p:txBody>
          <a:bodyPr wrap="square">
            <a:spAutoFit/>
          </a:bodyPr>
          <a:lstStyle/>
          <a:p>
            <a:pPr marL="228600" indent="-228600">
              <a:lnSpc>
                <a:spcPct val="90000"/>
              </a:lnSpc>
              <a:spcBef>
                <a:spcPts val="1000"/>
              </a:spcBef>
              <a:buClr>
                <a:srgbClr val="CF006E"/>
              </a:buClr>
              <a:buFont typeface="Arial" panose="020B0604020202020204" pitchFamily="34" charset="0"/>
              <a:buChar char="•"/>
              <a:defRPr/>
            </a:pPr>
            <a:r>
              <a:rPr lang="fi-FI" sz="2400" kern="100" dirty="0">
                <a:ea typeface="Calibri" panose="020F0502020204030204" pitchFamily="34" charset="0"/>
                <a:cs typeface="Times New Roman" panose="02020603050405020304" pitchFamily="18" charset="0"/>
              </a:rPr>
              <a:t>Vaatimukset ennallaan</a:t>
            </a:r>
          </a:p>
          <a:p>
            <a:pPr marL="228600" indent="-228600">
              <a:lnSpc>
                <a:spcPct val="90000"/>
              </a:lnSpc>
              <a:spcBef>
                <a:spcPts val="1000"/>
              </a:spcBef>
              <a:buClr>
                <a:srgbClr val="CF006E"/>
              </a:buClr>
              <a:buFont typeface="Arial" panose="020B0604020202020204" pitchFamily="34" charset="0"/>
              <a:buChar char="•"/>
              <a:defRPr/>
            </a:pPr>
            <a:r>
              <a:rPr lang="fi-FI" sz="2400" dirty="0">
                <a:solidFill>
                  <a:srgbClr val="000000"/>
                </a:solidFill>
                <a:effectLst/>
                <a:latin typeface="Calibri" panose="020F0502020204030204" pitchFamily="34" charset="0"/>
                <a:ea typeface="Calibri" panose="020F0502020204030204" pitchFamily="34" charset="0"/>
              </a:rPr>
              <a:t>Laitumella olevilla eläimillä on oltava mahdollisuus päästä riittävään suojaan epäsuotuisia sääolosuhteita vastaan. Säänsuojassa on oltava sopivat makuupaikat kaikille eläimille</a:t>
            </a:r>
            <a:endParaRPr lang="fi-FI" sz="1600" kern="100" dirty="0">
              <a:ea typeface="Calibri" panose="020F0502020204030204" pitchFamily="34" charset="0"/>
              <a:cs typeface="Times New Roman" panose="02020603050405020304" pitchFamily="18" charset="0"/>
            </a:endParaRPr>
          </a:p>
          <a:p>
            <a:pPr marL="800100" lvl="1" indent="-342900" algn="just">
              <a:buFont typeface="Symbol" panose="05050102010706020507" pitchFamily="18" charset="2"/>
              <a:buChar char=""/>
            </a:pPr>
            <a:r>
              <a:rPr lang="fi-FI" sz="20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Mikäli eläimet voidaan siirtää tarvittaessa esimerkiksi navettaan, ei erillistä säänsuojaa vaadita</a:t>
            </a:r>
            <a:endParaRPr lang="fi-FI"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800100" lvl="1" indent="-342900" algn="just">
              <a:buFont typeface="Symbol" panose="05050102010706020507" pitchFamily="18" charset="2"/>
              <a:buChar char=""/>
            </a:pPr>
            <a:r>
              <a:rPr lang="fi-FI" sz="20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Sopivana säänsuojana voidaan pitää esimerkiksi kolmiseinäistä rakennusta tai katosta. Myös luonnonympäristö kuten riittävän tiheä puusto tai maasto voi antaa joissakin tapauksissa riittävän suojan</a:t>
            </a:r>
            <a:endParaRPr lang="fi-FI"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800100" lvl="1" indent="-342900" algn="just">
              <a:buFont typeface="Symbol" panose="05050102010706020507" pitchFamily="18" charset="2"/>
              <a:buChar char=""/>
            </a:pPr>
            <a:r>
              <a:rPr lang="fi-FI" sz="2000"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Säänsuojan riittävyyttä ja asianmukaisuutta arvioitaessa tulee huomioida esimerkiksi vuodenaika ja sääolosuhteet sekä eläimen ikä, rotu ja fysiologinen tila, kuten tiineys ja poikimisten ajoittuminen, jotka vaikuttavat eläimen suojan tarpeeseen</a:t>
            </a:r>
            <a:endParaRPr lang="fi-FI"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685800" lvl="1" indent="-228600">
              <a:lnSpc>
                <a:spcPct val="90000"/>
              </a:lnSpc>
              <a:spcBef>
                <a:spcPts val="1000"/>
              </a:spcBef>
              <a:buClr>
                <a:srgbClr val="CF006E"/>
              </a:buClr>
              <a:buFont typeface="Arial" panose="020B0604020202020204" pitchFamily="34" charset="0"/>
              <a:buChar char="•"/>
              <a:defRPr/>
            </a:pPr>
            <a:r>
              <a:rPr lang="fi-FI" sz="2400" kern="100" dirty="0">
                <a:ea typeface="Calibri" panose="020F0502020204030204" pitchFamily="34" charset="0"/>
                <a:cs typeface="Times New Roman" panose="02020603050405020304" pitchFamily="18" charset="0"/>
              </a:rPr>
              <a:t>Kesällä tulee olla tarvittaessa mahdollisuus </a:t>
            </a:r>
            <a:r>
              <a:rPr lang="fi-FI" sz="2400" kern="100" dirty="0">
                <a:ea typeface="Calibri" panose="020F0502020204030204" pitchFamily="34" charset="0"/>
                <a:cs typeface="Times New Roman" panose="02020603050405020304" pitchFamily="18" charset="0"/>
                <a:sym typeface="Wingdings" panose="05000000000000000000" pitchFamily="2" charset="2"/>
              </a:rPr>
              <a:t>varjoon</a:t>
            </a:r>
            <a:endParaRPr lang="fi-FI" sz="2400" kern="1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sz="2000" kern="1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88060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846075-7404-E497-6F4B-DECF1288A325}"/>
              </a:ext>
            </a:extLst>
          </p:cNvPr>
          <p:cNvSpPr>
            <a:spLocks noGrp="1"/>
          </p:cNvSpPr>
          <p:nvPr>
            <p:ph type="title"/>
          </p:nvPr>
        </p:nvSpPr>
        <p:spPr/>
        <p:txBody>
          <a:bodyPr/>
          <a:lstStyle/>
          <a:p>
            <a:r>
              <a:rPr lang="fi-FI" dirty="0"/>
              <a:t>Lisätietoa:</a:t>
            </a:r>
          </a:p>
        </p:txBody>
      </p:sp>
      <p:sp>
        <p:nvSpPr>
          <p:cNvPr id="3" name="Sisällön paikkamerkki 2">
            <a:extLst>
              <a:ext uri="{FF2B5EF4-FFF2-40B4-BE49-F238E27FC236}">
                <a16:creationId xmlns:a16="http://schemas.microsoft.com/office/drawing/2014/main" id="{3BA2A466-EDF5-6AC2-8C2A-2454D8E61C36}"/>
              </a:ext>
            </a:extLst>
          </p:cNvPr>
          <p:cNvSpPr>
            <a:spLocks noGrp="1"/>
          </p:cNvSpPr>
          <p:nvPr>
            <p:ph idx="1"/>
          </p:nvPr>
        </p:nvSpPr>
        <p:spPr/>
        <p:txBody>
          <a:bodyPr/>
          <a:lstStyle/>
          <a:p>
            <a:r>
              <a:rPr lang="fi-FI" dirty="0"/>
              <a:t>Laiduntaminen ja vaikeasti tavoitettavat laidunalueet tietoa koottu </a:t>
            </a:r>
            <a:r>
              <a:rPr lang="fi-FI" dirty="0" err="1"/>
              <a:t>RV:n</a:t>
            </a:r>
            <a:r>
              <a:rPr lang="fi-FI" dirty="0"/>
              <a:t> </a:t>
            </a:r>
            <a:r>
              <a:rPr lang="fi-FI" dirty="0">
                <a:hlinkClick r:id="rId2"/>
              </a:rPr>
              <a:t>nettisivuille</a:t>
            </a:r>
            <a:endParaRPr lang="fi-FI" dirty="0"/>
          </a:p>
          <a:p>
            <a:r>
              <a:rPr lang="fi-FI" dirty="0">
                <a:hlinkClick r:id="rId3"/>
              </a:rPr>
              <a:t>Maatalousluonnon ja maiseman hoitosopimus</a:t>
            </a:r>
            <a:r>
              <a:rPr lang="fi-FI" dirty="0"/>
              <a:t>, eläinten hyvinvoinnin huomioiminen</a:t>
            </a:r>
          </a:p>
        </p:txBody>
      </p:sp>
    </p:spTree>
    <p:extLst>
      <p:ext uri="{BB962C8B-B14F-4D97-AF65-F5344CB8AC3E}">
        <p14:creationId xmlns:p14="http://schemas.microsoft.com/office/powerpoint/2010/main" val="15824362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kstin paikkamerkki 1">
            <a:extLst>
              <a:ext uri="{FF2B5EF4-FFF2-40B4-BE49-F238E27FC236}">
                <a16:creationId xmlns:a16="http://schemas.microsoft.com/office/drawing/2014/main" id="{CFBF4CBE-CB31-A1B9-588C-E4619CEEB138}"/>
              </a:ext>
            </a:extLst>
          </p:cNvPr>
          <p:cNvSpPr>
            <a:spLocks noGrp="1" noChangeArrowheads="1"/>
          </p:cNvSpPr>
          <p:nvPr>
            <p:ph type="body" sz="quarter" idx="10"/>
          </p:nvPr>
        </p:nvSpPr>
        <p:spPr bwMode="auto">
          <a:xfrm>
            <a:off x="1100138" y="2308225"/>
            <a:ext cx="10058400" cy="152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fi-FI" altLang="fi-FI"/>
              <a:t>Kiitos!</a:t>
            </a:r>
          </a:p>
        </p:txBody>
      </p:sp>
    </p:spTree>
  </p:cSld>
  <p:clrMapOvr>
    <a:masterClrMapping/>
  </p:clrMapOvr>
  <p:transition>
    <p:fade/>
  </p:transition>
</p:sld>
</file>

<file path=ppt/theme/theme1.xml><?xml version="1.0" encoding="utf-8"?>
<a:theme xmlns:a="http://schemas.openxmlformats.org/drawingml/2006/main" name="Office-teema">
  <a:themeElements>
    <a:clrScheme name="Custom 8">
      <a:dk1>
        <a:srgbClr val="343841"/>
      </a:dk1>
      <a:lt1>
        <a:srgbClr val="FFFFFF"/>
      </a:lt1>
      <a:dk2>
        <a:srgbClr val="004F70"/>
      </a:dk2>
      <a:lt2>
        <a:srgbClr val="CEB887"/>
      </a:lt2>
      <a:accent1>
        <a:srgbClr val="CF006E"/>
      </a:accent1>
      <a:accent2>
        <a:srgbClr val="8EC7E8"/>
      </a:accent2>
      <a:accent3>
        <a:srgbClr val="4C7B62"/>
      </a:accent3>
      <a:accent4>
        <a:srgbClr val="F7CE3B"/>
      </a:accent4>
      <a:accent5>
        <a:srgbClr val="494C78"/>
      </a:accent5>
      <a:accent6>
        <a:srgbClr val="F0B5A3"/>
      </a:accent6>
      <a:hlink>
        <a:srgbClr val="CF006E"/>
      </a:hlink>
      <a:folHlink>
        <a:srgbClr val="494C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okavirasto_PP_pohja" id="{F4534236-3507-475F-83C5-4BF2AE3E24D6}" vid="{2E9F299B-33E1-4104-9674-D8EBB4765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Ruokavirasto_PP_pohja</Template>
  <TotalTime>0</TotalTime>
  <Words>523</Words>
  <Application>Microsoft Office PowerPoint</Application>
  <PresentationFormat>Laajakuva</PresentationFormat>
  <Paragraphs>66</Paragraphs>
  <Slides>8</Slides>
  <Notes>7</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vt:i4>
      </vt:variant>
    </vt:vector>
  </HeadingPairs>
  <TitlesOfParts>
    <vt:vector size="17" baseType="lpstr">
      <vt:lpstr>Arial</vt:lpstr>
      <vt:lpstr>calibri</vt:lpstr>
      <vt:lpstr>calibri</vt:lpstr>
      <vt:lpstr>Georgia</vt:lpstr>
      <vt:lpstr>Roboto</vt:lpstr>
      <vt:lpstr>Symbol</vt:lpstr>
      <vt:lpstr>Trebuchet MS</vt:lpstr>
      <vt:lpstr>Wingdings</vt:lpstr>
      <vt:lpstr>Office-teema</vt:lpstr>
      <vt:lpstr>Laiduntamiseen liittyvät säädökset</vt:lpstr>
      <vt:lpstr>Lainsäädäntö</vt:lpstr>
      <vt:lpstr>Eläinten tarkastaminen</vt:lpstr>
      <vt:lpstr>Ravinnonsaanti</vt:lpstr>
      <vt:lpstr>Vedensaanti </vt:lpstr>
      <vt:lpstr>Säänsuojat</vt:lpstr>
      <vt:lpstr>Lisätietoa:</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2018-12-18T12:49:39Z</dcterms:created>
  <dcterms:modified xsi:type="dcterms:W3CDTF">2025-03-04T08:58:28Z</dcterms:modified>
  <cp:category/>
</cp:coreProperties>
</file>