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sldIdLst>
    <p:sldId id="352" r:id="rId6"/>
    <p:sldId id="503" r:id="rId7"/>
    <p:sldId id="328" r:id="rId8"/>
    <p:sldId id="408" r:id="rId9"/>
    <p:sldId id="502" r:id="rId10"/>
    <p:sldId id="297" r:id="rId11"/>
    <p:sldId id="495" r:id="rId12"/>
    <p:sldId id="496" r:id="rId13"/>
    <p:sldId id="499" r:id="rId14"/>
    <p:sldId id="497" r:id="rId15"/>
    <p:sldId id="357" r:id="rId16"/>
  </p:sldIdLst>
  <p:sldSz cx="12192000" cy="6858000"/>
  <p:notesSz cx="6858000" cy="14478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66CE6-A67B-BB91-597B-4F7B25CF2A26}" name="Harvio Viktor (MMM)" initials="VH" userId="S::viktor.harvio@gov.fi::05101e30-38e7-4829-9883-5fb4c4788c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 " initials="HV(" lastIdx="3" clrIdx="0">
    <p:extLst>
      <p:ext uri="{19B8F6BF-5375-455C-9EA6-DF929625EA0E}">
        <p15:presenceInfo xmlns:p15="http://schemas.microsoft.com/office/powerpoint/2012/main" userId="S-1-5-21-3521595049-301303566-333748410-183881" providerId="AD"/>
      </p:ext>
    </p:extLst>
  </p:cmAuthor>
  <p:cmAuthor id="2" name="Alatalo Heidi (MMM)" initials="AH(" lastIdx="1" clrIdx="1">
    <p:extLst>
      <p:ext uri="{19B8F6BF-5375-455C-9EA6-DF929625EA0E}">
        <p15:presenceInfo xmlns:p15="http://schemas.microsoft.com/office/powerpoint/2012/main" userId="S-1-5-21-3521595049-301303566-333748410-198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DEDED"/>
    <a:srgbClr val="88BD23"/>
    <a:srgbClr val="002F5B"/>
    <a:srgbClr val="0075BE"/>
    <a:srgbClr val="0062A7"/>
    <a:srgbClr val="D3D800"/>
    <a:srgbClr val="008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59" autoAdjust="0"/>
    <p:restoredTop sz="93447" autoAdjust="0"/>
  </p:normalViewPr>
  <p:slideViewPr>
    <p:cSldViewPr snapToGrid="0" snapToObjects="1" showGuides="1">
      <p:cViewPr varScale="1">
        <p:scale>
          <a:sx n="63" d="100"/>
          <a:sy n="63" d="100"/>
        </p:scale>
        <p:origin x="34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22"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96015-B525-3D41-9F8F-EE572C254ABE}" type="datetimeFigureOut">
              <a:rPr lang="fi-FI" smtClean="0"/>
              <a:t>3.6.2025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25DA3-6718-1B49-8FF5-258DDF863F24}" type="slidenum">
              <a:rPr lang="fi-FI" smtClean="0"/>
              <a:t>‹#›</a:t>
            </a:fld>
            <a:endParaRPr lang="fi-FI"/>
          </a:p>
        </p:txBody>
      </p:sp>
    </p:spTree>
    <p:extLst>
      <p:ext uri="{BB962C8B-B14F-4D97-AF65-F5344CB8AC3E}">
        <p14:creationId xmlns:p14="http://schemas.microsoft.com/office/powerpoint/2010/main" val="100828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2925DA3-6718-1B49-8FF5-258DDF863F24}" type="slidenum">
              <a:rPr lang="fi-FI" smtClean="0"/>
              <a:t>1</a:t>
            </a:fld>
            <a:endParaRPr lang="fi-FI"/>
          </a:p>
        </p:txBody>
      </p:sp>
    </p:spTree>
    <p:extLst>
      <p:ext uri="{BB962C8B-B14F-4D97-AF65-F5344CB8AC3E}">
        <p14:creationId xmlns:p14="http://schemas.microsoft.com/office/powerpoint/2010/main" val="162174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2925DA3-6718-1B49-8FF5-258DDF863F24}" type="slidenum">
              <a:rPr lang="fi-FI" smtClean="0"/>
              <a:t>11</a:t>
            </a:fld>
            <a:endParaRPr lang="fi-FI"/>
          </a:p>
        </p:txBody>
      </p:sp>
    </p:spTree>
    <p:extLst>
      <p:ext uri="{BB962C8B-B14F-4D97-AF65-F5344CB8AC3E}">
        <p14:creationId xmlns:p14="http://schemas.microsoft.com/office/powerpoint/2010/main" val="425531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2925DA3-6718-1B49-8FF5-258DDF863F24}" type="slidenum">
              <a:rPr lang="fi-FI" smtClean="0"/>
              <a:t>2</a:t>
            </a:fld>
            <a:endParaRPr lang="fi-FI"/>
          </a:p>
        </p:txBody>
      </p:sp>
    </p:spTree>
    <p:extLst>
      <p:ext uri="{BB962C8B-B14F-4D97-AF65-F5344CB8AC3E}">
        <p14:creationId xmlns:p14="http://schemas.microsoft.com/office/powerpoint/2010/main" val="102858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"Luonnonvarakeskuksen selvityksessä todetaan, että Suomesta löytyy tuhansia yrityksiä, jotka tuovat metsäkatoasetuksen piiriin kuuluvia tuotteita kolmansista maista tai vievät niitä kolmansien maiden markkinoille.</a:t>
            </a:r>
          </a:p>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Luonnonvarakeskuksen vaikutusten arvioinnin mukaan Suomessa metsäkatoasetuksen piiriin kuuluvien tuoteryhmien </a:t>
            </a:r>
            <a:r>
              <a:rPr lang="fi-FI" sz="1800" b="1" kern="100" dirty="0">
                <a:effectLst/>
                <a:latin typeface="Aptos" panose="020B0004020202020204" pitchFamily="34" charset="0"/>
                <a:ea typeface="Aptos" panose="020B0004020202020204" pitchFamily="34" charset="0"/>
                <a:cs typeface="Times New Roman" panose="02020603050405020304" pitchFamily="18" charset="0"/>
              </a:rPr>
              <a:t>kokonaisviennin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arvo oli vuonna 2023 13,4 miljardia euroa, josta metsäsektorin tuotteiden osuus oli lähes 95 prosenttia. Asetuksen piiriin kuuluvien tuotteiden osuus Suomen </a:t>
            </a:r>
            <a:r>
              <a:rPr lang="fi-FI" sz="1800" b="1" kern="100" dirty="0">
                <a:effectLst/>
                <a:latin typeface="Aptos" panose="020B0004020202020204" pitchFamily="34" charset="0"/>
                <a:ea typeface="Aptos" panose="020B0004020202020204" pitchFamily="34" charset="0"/>
                <a:cs typeface="Times New Roman" panose="02020603050405020304" pitchFamily="18" charset="0"/>
              </a:rPr>
              <a:t>tavaraviennistä</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oli noin 17 prosenttia. </a:t>
            </a:r>
          </a:p>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Asetuksen piiriin kuuluvien tuotteiden </a:t>
            </a:r>
            <a:r>
              <a:rPr lang="fi-FI" sz="1800" b="1" kern="100" dirty="0">
                <a:effectLst/>
                <a:latin typeface="Aptos" panose="020B0004020202020204" pitchFamily="34" charset="0"/>
                <a:ea typeface="Aptos" panose="020B0004020202020204" pitchFamily="34" charset="0"/>
                <a:cs typeface="Times New Roman" panose="02020603050405020304" pitchFamily="18" charset="0"/>
              </a:rPr>
              <a:t>kokonaistuonnin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arvo oli 3,7 miljardia euroa. Tästä noin 61 prosenttia oli metsäsektorin tuotteita.</a:t>
            </a:r>
          </a:p>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 Asetuksen piiriin kuuluvien tuotteiden viennin arvo EU:n ulkopuolelle oli puolestaan 7,0 miljardia euroa ja tuonnin arvo EU:n ulkopuolelta 0,9 miljardia euroa. Huom. EU:n ulkorajat ylittävä kauppa on EUDR-vientiä/tuontia.</a:t>
            </a:r>
          </a:p>
          <a:p>
            <a:pPr>
              <a:lnSpc>
                <a:spcPct val="115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i-FI" sz="1800" b="0" i="0" u="none" strike="noStrike" kern="1200" baseline="0" dirty="0">
                <a:solidFill>
                  <a:schemeClr val="tx1"/>
                </a:solidFill>
                <a:latin typeface="+mn-lt"/>
                <a:ea typeface="+mn-ea"/>
                <a:cs typeface="+mn-cs"/>
              </a:rPr>
              <a:t>Asetus kohdistuu laajaan joukkoon toimijoita ja kauppaa käyviä tahoja erityisesti maa- ja elintarviketaloudessa, metsäsektorilla ja tukku- ja vähittäiskaupassa. </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10"/>
          </p:nvPr>
        </p:nvSpPr>
        <p:spPr/>
        <p:txBody>
          <a:bodyPr/>
          <a:lstStyle/>
          <a:p>
            <a:fld id="{22925DA3-6718-1B49-8FF5-258DDF863F24}" type="slidenum">
              <a:rPr lang="fi-FI" smtClean="0"/>
              <a:t>4</a:t>
            </a:fld>
            <a:endParaRPr lang="fi-FI"/>
          </a:p>
        </p:txBody>
      </p:sp>
    </p:spTree>
    <p:extLst>
      <p:ext uri="{BB962C8B-B14F-4D97-AF65-F5344CB8AC3E}">
        <p14:creationId xmlns:p14="http://schemas.microsoft.com/office/powerpoint/2010/main" val="120319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2925DA3-6718-1B49-8FF5-258DDF863F24}" type="slidenum">
              <a:rPr lang="fi-FI" smtClean="0"/>
              <a:t>5</a:t>
            </a:fld>
            <a:endParaRPr lang="fi-FI"/>
          </a:p>
        </p:txBody>
      </p:sp>
    </p:spTree>
    <p:extLst>
      <p:ext uri="{BB962C8B-B14F-4D97-AF65-F5344CB8AC3E}">
        <p14:creationId xmlns:p14="http://schemas.microsoft.com/office/powerpoint/2010/main" val="36247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Kansallinen laki ei muodostaisi itsenäistä ja kattavaa sääntelykokonaisuutta, vaan sitä sovellettaisiin rinnakkain EU:n metsäkatoasetuksen kanssa.</a:t>
            </a:r>
          </a:p>
          <a:p>
            <a:endParaRPr lang="fi-FI" dirty="0"/>
          </a:p>
          <a:p>
            <a:r>
              <a:rPr lang="fi-FI" sz="1200" b="0" i="0" u="none" strike="noStrike" kern="1200" baseline="0" dirty="0">
                <a:solidFill>
                  <a:schemeClr val="tx1"/>
                </a:solidFill>
                <a:latin typeface="+mn-lt"/>
                <a:ea typeface="+mn-ea"/>
                <a:cs typeface="+mn-cs"/>
              </a:rPr>
              <a:t>Esityksessä ehdotetaan säädettäväksi laki EU:n metsäkatoasetuksen velvoitteiden valvonnasta</a:t>
            </a:r>
          </a:p>
          <a:p>
            <a:r>
              <a:rPr lang="fi-FI" sz="1200" b="0" i="0" u="none" strike="noStrike" kern="1200" baseline="0" dirty="0">
                <a:solidFill>
                  <a:schemeClr val="tx1"/>
                </a:solidFill>
                <a:latin typeface="+mn-lt"/>
                <a:ea typeface="+mn-ea"/>
                <a:cs typeface="+mn-cs"/>
              </a:rPr>
              <a:t>ja seuraamuksista. Lailla täydennettäisiin Euroopan parlamentin ja neuvoston metsäkatoa ja</a:t>
            </a:r>
          </a:p>
          <a:p>
            <a:r>
              <a:rPr lang="fi-FI" sz="1200" b="0" i="0" u="none" strike="noStrike" kern="1200" baseline="0" dirty="0">
                <a:solidFill>
                  <a:schemeClr val="tx1"/>
                </a:solidFill>
                <a:latin typeface="+mn-lt"/>
                <a:ea typeface="+mn-ea"/>
                <a:cs typeface="+mn-cs"/>
              </a:rPr>
              <a:t>metsien tilan heikkenemistä koskevaa asetusta. Samalla kumottaisiin laki puutavaran ja</a:t>
            </a:r>
          </a:p>
          <a:p>
            <a:r>
              <a:rPr lang="fi-FI" sz="1200" b="0" i="0" u="none" strike="noStrike" kern="1200" baseline="0" dirty="0">
                <a:solidFill>
                  <a:schemeClr val="tx1"/>
                </a:solidFill>
                <a:latin typeface="+mn-lt"/>
                <a:ea typeface="+mn-ea"/>
                <a:cs typeface="+mn-cs"/>
              </a:rPr>
              <a:t>puutuotteiden markkinoille saattamisesta.</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Laissa säädettäisiin tarkastuksista ja niiden suorittamisesta sekä toimivaltaisen viranomaisen</a:t>
            </a:r>
          </a:p>
          <a:p>
            <a:r>
              <a:rPr lang="fi-FI" sz="1200" b="0" i="0" u="none" strike="noStrike" kern="1200" baseline="0" dirty="0">
                <a:solidFill>
                  <a:schemeClr val="tx1"/>
                </a:solidFill>
                <a:latin typeface="+mn-lt"/>
                <a:ea typeface="+mn-ea"/>
                <a:cs typeface="+mn-cs"/>
              </a:rPr>
              <a:t>tiedonsaantioikeudesta ja viranomaisten välisestä tietojen vaihdosta. Samoin säädettäisiin</a:t>
            </a:r>
          </a:p>
          <a:p>
            <a:r>
              <a:rPr lang="fi-FI" sz="1200" b="0" i="0" u="none" strike="noStrike" kern="1200" baseline="0" dirty="0">
                <a:solidFill>
                  <a:schemeClr val="tx1"/>
                </a:solidFill>
                <a:latin typeface="+mn-lt"/>
                <a:ea typeface="+mn-ea"/>
                <a:cs typeface="+mn-cs"/>
              </a:rPr>
              <a:t>perustelluista huolenaiheista. Seuraamusten osalta laissa säädettäisiin väliaikaisesta</a:t>
            </a:r>
          </a:p>
          <a:p>
            <a:r>
              <a:rPr lang="fi-FI" sz="1200" b="0" i="0" u="none" strike="noStrike" kern="1200" baseline="0" dirty="0">
                <a:solidFill>
                  <a:schemeClr val="tx1"/>
                </a:solidFill>
                <a:latin typeface="+mn-lt"/>
                <a:ea typeface="+mn-ea"/>
                <a:cs typeface="+mn-cs"/>
              </a:rPr>
              <a:t>keskeyttämisestä ja korjaavista toimenpiteistä. Hallinnollisina sanktioina tulisivat käyttöön</a:t>
            </a:r>
          </a:p>
          <a:p>
            <a:r>
              <a:rPr lang="fi-FI" sz="1200" b="0" i="0" u="none" strike="noStrike" kern="1200" baseline="0" dirty="0">
                <a:solidFill>
                  <a:schemeClr val="tx1"/>
                </a:solidFill>
                <a:latin typeface="+mn-lt"/>
                <a:ea typeface="+mn-ea"/>
                <a:cs typeface="+mn-cs"/>
              </a:rPr>
              <a:t>rikkomusmaksu sekä hallinnollinen seuraamusmaksu.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Asetuksen toimeenpanosta voisi aiheutua </a:t>
            </a:r>
            <a:r>
              <a:rPr lang="fi-FI" dirty="0" err="1"/>
              <a:t>DD:n</a:t>
            </a:r>
            <a:r>
              <a:rPr lang="fi-FI" dirty="0"/>
              <a:t> perustamisen kustannuksia yrityksille yhteensä enintään 207 miljoonaa euroa ja sen vuotuisen ylläpidon kustannuksia noin 65 miljoonaa euroa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algn="l" rtl="0" eaLnBrk="1" fontAlgn="t" latinLnBrk="0" hangingPunct="1">
              <a:spcBef>
                <a:spcPts val="0"/>
              </a:spcBef>
              <a:spcAft>
                <a:spcPts val="0"/>
              </a:spcAft>
            </a:pPr>
            <a:r>
              <a:rPr lang="fi-FI" sz="1800" b="1" i="0" u="none" strike="noStrike" kern="1200" dirty="0">
                <a:solidFill>
                  <a:srgbClr val="FFFFFF"/>
                </a:solidFill>
                <a:effectLst/>
                <a:latin typeface="Arial" panose="020B0604020202020204" pitchFamily="34" charset="0"/>
              </a:rPr>
              <a:t>Yrityksen koko</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1" i="0" u="none" strike="noStrike" kern="1200" dirty="0">
                <a:solidFill>
                  <a:srgbClr val="FFFFFF"/>
                </a:solidFill>
                <a:effectLst/>
                <a:latin typeface="Arial" panose="020B0604020202020204" pitchFamily="34" charset="0"/>
              </a:rPr>
              <a:t>Perustamiskustannukset</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1" i="0" u="none" strike="noStrike" kern="1200" dirty="0">
                <a:solidFill>
                  <a:srgbClr val="FFFFFF"/>
                </a:solidFill>
                <a:effectLst/>
                <a:latin typeface="Arial" panose="020B0604020202020204" pitchFamily="34" charset="0"/>
              </a:rPr>
              <a:t>Ylläpitokustannukset</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0" i="0" u="none" strike="noStrike" kern="1200" dirty="0">
                <a:solidFill>
                  <a:srgbClr val="000000"/>
                </a:solidFill>
                <a:effectLst/>
                <a:latin typeface="Arial" panose="020B0604020202020204" pitchFamily="34" charset="0"/>
              </a:rPr>
              <a:t>Pienet yritykset</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0" i="0" u="none" strike="noStrike" kern="1200" dirty="0">
                <a:solidFill>
                  <a:srgbClr val="000000"/>
                </a:solidFill>
                <a:effectLst/>
                <a:latin typeface="Arial" panose="020B0604020202020204" pitchFamily="34" charset="0"/>
              </a:rPr>
              <a:t>0–15 000 euroa</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0" i="0" u="none" strike="noStrike" kern="1200" dirty="0">
                <a:solidFill>
                  <a:srgbClr val="000000"/>
                </a:solidFill>
                <a:effectLst/>
                <a:latin typeface="Arial" panose="020B0604020202020204" pitchFamily="34" charset="0"/>
              </a:rPr>
              <a:t>0–18 000 euroa</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0" i="0" u="none" strike="noStrike" kern="1200" dirty="0">
                <a:solidFill>
                  <a:srgbClr val="000000"/>
                </a:solidFill>
                <a:effectLst/>
                <a:latin typeface="Arial" panose="020B0604020202020204" pitchFamily="34" charset="0"/>
              </a:rPr>
              <a:t>Keskisuuret yritykset</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0" i="0" u="none" strike="noStrike" kern="1200" dirty="0">
                <a:solidFill>
                  <a:srgbClr val="000000"/>
                </a:solidFill>
                <a:effectLst/>
                <a:latin typeface="Arial" panose="020B0604020202020204" pitchFamily="34" charset="0"/>
              </a:rPr>
              <a:t>15 000–250 000 euroa</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0" i="0" u="none" strike="noStrike" kern="1200" dirty="0">
                <a:solidFill>
                  <a:srgbClr val="000000"/>
                </a:solidFill>
                <a:effectLst/>
                <a:latin typeface="Arial" panose="020B0604020202020204" pitchFamily="34" charset="0"/>
              </a:rPr>
              <a:t>5 000–60 000 euroa</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0" i="0" u="none" strike="noStrike" kern="1200" dirty="0">
                <a:solidFill>
                  <a:srgbClr val="000000"/>
                </a:solidFill>
                <a:effectLst/>
                <a:latin typeface="Arial" panose="020B0604020202020204" pitchFamily="34" charset="0"/>
              </a:rPr>
              <a:t>Suuret yritykset</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0" i="0" u="none" strike="noStrike" kern="1200" dirty="0">
                <a:solidFill>
                  <a:srgbClr val="000000"/>
                </a:solidFill>
                <a:effectLst/>
                <a:latin typeface="Arial" panose="020B0604020202020204" pitchFamily="34" charset="0"/>
              </a:rPr>
              <a:t>7 000–6 000 000 euroa</a:t>
            </a:r>
            <a:endParaRPr lang="fi-FI"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i-FI" sz="1800" b="0" i="0" u="none" strike="noStrike" kern="1200" dirty="0">
                <a:solidFill>
                  <a:srgbClr val="000000"/>
                </a:solidFill>
                <a:effectLst/>
                <a:latin typeface="Arial" panose="020B0604020202020204" pitchFamily="34" charset="0"/>
              </a:rPr>
              <a:t>19 000–2 000 000 euroa</a:t>
            </a:r>
            <a:endParaRPr lang="fi-FI"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22925DA3-6718-1B49-8FF5-258DDF863F24}" type="slidenum">
              <a:rPr lang="fi-FI" smtClean="0"/>
              <a:t>6</a:t>
            </a:fld>
            <a:endParaRPr lang="fi-FI"/>
          </a:p>
        </p:txBody>
      </p:sp>
    </p:spTree>
    <p:extLst>
      <p:ext uri="{BB962C8B-B14F-4D97-AF65-F5344CB8AC3E}">
        <p14:creationId xmlns:p14="http://schemas.microsoft.com/office/powerpoint/2010/main" val="348819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2925DA3-6718-1B49-8FF5-258DDF863F24}" type="slidenum">
              <a:rPr lang="fi-FI" smtClean="0"/>
              <a:t>7</a:t>
            </a:fld>
            <a:endParaRPr lang="fi-FI"/>
          </a:p>
        </p:txBody>
      </p:sp>
    </p:spTree>
    <p:extLst>
      <p:ext uri="{BB962C8B-B14F-4D97-AF65-F5344CB8AC3E}">
        <p14:creationId xmlns:p14="http://schemas.microsoft.com/office/powerpoint/2010/main" val="412581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lvl="0" indent="-342900">
              <a:lnSpc>
                <a:spcPct val="115000"/>
              </a:lnSpc>
              <a:buFont typeface="Wingdings" panose="05000000000000000000" pitchFamily="2" charset="2"/>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Esim. Metsäsektorin osalta huojennusta soveltamiseen liittyen rinnakkain Puutavara-asetuksen kanssa.</a:t>
            </a:r>
          </a:p>
          <a:p>
            <a:pPr marL="342900" lvl="0" indent="-342900">
              <a:lnSpc>
                <a:spcPct val="115000"/>
              </a:lnSpc>
              <a:buFont typeface="Wingdings" panose="05000000000000000000" pitchFamily="2" charset="2"/>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Esim. Toimija-kuvauksiin tarkennuksia </a:t>
            </a:r>
            <a:r>
              <a:rPr lang="fi-FI" sz="18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ei pitäisi ainakaan hankaloittaa puun ja naudan toimijatulkintoja.</a:t>
            </a:r>
          </a:p>
          <a:p>
            <a:pPr marL="342900" lvl="0" indent="-342900">
              <a:lnSpc>
                <a:spcPct val="115000"/>
              </a:lnSpc>
              <a:buFont typeface="Wingdings" panose="05000000000000000000" pitchFamily="2" charset="2"/>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Komission tietojärjestelmään toimitettavien tietojen osalta niputtamis-mahdollisuuksia.</a:t>
            </a:r>
          </a:p>
          <a:p>
            <a:pPr marL="342900" lvl="0" indent="-342900">
              <a:lnSpc>
                <a:spcPct val="115000"/>
              </a:lnSpc>
              <a:buFont typeface="Wingdings" panose="05000000000000000000" pitchFamily="2" charset="2"/>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Selkeytystä mitä arvoketjun loppupäässä olevilta suuryrityksiltä velvoitetaan yksinkertaistetussa asianmukaisessa huolellisuudessa (helpotuksia asianmukaisen huolellisuuden varmistamisen minimitasoihin).</a:t>
            </a:r>
          </a:p>
          <a:p>
            <a:pPr marL="342900" lvl="0" indent="-342900">
              <a:lnSpc>
                <a:spcPct val="115000"/>
              </a:lnSpc>
              <a:spcAft>
                <a:spcPts val="800"/>
              </a:spcAft>
              <a:buFont typeface="Wingdings" panose="05000000000000000000" pitchFamily="2" charset="2"/>
              <a:buChar char=""/>
            </a:pPr>
            <a:r>
              <a:rPr lang="fi-FI" sz="1800" b="1" kern="100" dirty="0">
                <a:effectLst/>
                <a:latin typeface="Aptos" panose="020B0004020202020204" pitchFamily="34" charset="0"/>
                <a:ea typeface="Aptos" panose="020B0004020202020204" pitchFamily="34" charset="0"/>
                <a:cs typeface="Times New Roman" panose="02020603050405020304" pitchFamily="18" charset="0"/>
              </a:rPr>
              <a:t>Komission mukaan uudistukset vähentäisivät merkittävästi DD-vakuutusten toimittamisen määrää ja kokonaisuudessaan vähentäisivät 30 %:lla toimijoiden EUDR-taakkaa ja kustannuksia.</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Keskustelu luonnoksesta </a:t>
            </a:r>
            <a:r>
              <a:rPr lang="fi-FI" sz="1800" b="1" kern="100" dirty="0">
                <a:effectLst/>
                <a:latin typeface="Aptos" panose="020B0004020202020204" pitchFamily="34" charset="0"/>
                <a:ea typeface="Aptos" panose="020B0004020202020204" pitchFamily="34" charset="0"/>
                <a:cs typeface="Times New Roman" panose="02020603050405020304" pitchFamily="18" charset="0"/>
              </a:rPr>
              <a:t>delegoiduksi asetukseksi</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sekä </a:t>
            </a:r>
            <a:r>
              <a:rPr lang="fi-FI" sz="1800" b="1" kern="100" dirty="0">
                <a:effectLst/>
                <a:latin typeface="Aptos" panose="020B0004020202020204" pitchFamily="34" charset="0"/>
                <a:ea typeface="Aptos" panose="020B0004020202020204" pitchFamily="34" charset="0"/>
                <a:cs typeface="Times New Roman" panose="02020603050405020304" pitchFamily="18" charset="0"/>
              </a:rPr>
              <a:t>maiden riskiluokkia koskevasta täytäntöönpanoasetuksesta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30.4. EUDR-komitean kokouksen ja Metsäkato-</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platformin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yhteydessä.  </a:t>
            </a:r>
          </a:p>
          <a:p>
            <a:pPr>
              <a:lnSpc>
                <a:spcPct val="115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a:t>
            </a:r>
          </a:p>
          <a:p>
            <a:pPr lvl="1"/>
            <a:r>
              <a:rPr lang="fi-FI" dirty="0"/>
              <a:t>Kyseessä kohdennettuja ja rajattuja teknisluonteisia muutoksia sääntelyn piiriin kuuluvista tuotteista </a:t>
            </a:r>
          </a:p>
          <a:p>
            <a:pPr lvl="2"/>
            <a:r>
              <a:rPr lang="fi-FI" dirty="0"/>
              <a:t>Koskee mm. jätteiksi ja käytetyiksi tuotteiksi määriteltyjä tuotteita, näyte-eriä, pakkauksia, tuotteiden lisätarvikemateriaaleja. Esim. bambu- ja rottinkituotteet rajattaisiin soveltamisen ulkopuolelle.</a:t>
            </a:r>
          </a:p>
          <a:p>
            <a:pPr>
              <a:lnSpc>
                <a:spcPct val="115000"/>
              </a:lnSpc>
              <a:spcAft>
                <a:spcPts val="800"/>
              </a:spcAft>
            </a:pPr>
            <a:endParaRPr lang="fi-FI" sz="1800" kern="100" dirty="0">
              <a:effectLst/>
              <a:latin typeface="Aptos" panose="020B0004020202020204" pitchFamily="34" charset="0"/>
              <a:cs typeface="Times New Roman" panose="02020603050405020304" pitchFamily="18" charset="0"/>
            </a:endParaRPr>
          </a:p>
          <a:p>
            <a:pPr lvl="1"/>
            <a:r>
              <a:rPr lang="fi-FI" dirty="0"/>
              <a:t> Selventää toimintaa ulkorajoilla (Tulli).</a:t>
            </a:r>
          </a:p>
          <a:p>
            <a:pPr lvl="1"/>
            <a:r>
              <a:rPr lang="fi-FI" dirty="0"/>
              <a:t>Kumi, öljypalmu, puu (bambu, rottinki), jäte &amp; 2nd </a:t>
            </a:r>
            <a:r>
              <a:rPr lang="fi-FI" dirty="0" err="1"/>
              <a:t>hand</a:t>
            </a:r>
            <a:r>
              <a:rPr lang="fi-FI" dirty="0"/>
              <a:t>, näyte-erät, pakkauksiin, lisä-/tarvikemateriaalit (manuaalit)</a:t>
            </a:r>
          </a:p>
          <a:p>
            <a:pPr>
              <a:lnSpc>
                <a:spcPct val="115000"/>
              </a:lnSpc>
              <a:spcAft>
                <a:spcPts val="800"/>
              </a:spcAft>
            </a:pPr>
            <a:endParaRPr lang="fi-FI" dirty="0"/>
          </a:p>
        </p:txBody>
      </p:sp>
      <p:sp>
        <p:nvSpPr>
          <p:cNvPr id="4" name="Dian numeron paikkamerkki 3"/>
          <p:cNvSpPr>
            <a:spLocks noGrp="1"/>
          </p:cNvSpPr>
          <p:nvPr>
            <p:ph type="sldNum" sz="quarter" idx="5"/>
          </p:nvPr>
        </p:nvSpPr>
        <p:spPr/>
        <p:txBody>
          <a:bodyPr/>
          <a:lstStyle/>
          <a:p>
            <a:fld id="{22925DA3-6718-1B49-8FF5-258DDF863F24}" type="slidenum">
              <a:rPr lang="fi-FI" smtClean="0"/>
              <a:t>8</a:t>
            </a:fld>
            <a:endParaRPr lang="fi-FI"/>
          </a:p>
        </p:txBody>
      </p:sp>
    </p:spTree>
    <p:extLst>
      <p:ext uri="{BB962C8B-B14F-4D97-AF65-F5344CB8AC3E}">
        <p14:creationId xmlns:p14="http://schemas.microsoft.com/office/powerpoint/2010/main" val="258635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Aptos" panose="020B0004020202020204" pitchFamily="34" charset="0"/>
                <a:ea typeface="Aptos" panose="020B0004020202020204" pitchFamily="34" charset="0"/>
                <a:cs typeface="Aptos" panose="020B0004020202020204" pitchFamily="34" charset="0"/>
              </a:rPr>
              <a:t>Tiedoksi, että komissio on 22.5. hyväksynyt ja julkaissut metsäkatoasetuksen täytäntöönpanoasetuksen kolmiportaisesta maiden riskiluokituksesta, josta ilmenee kunkin maan riskiluokka sekä käytetty arviointimenetelmä.  Riskiluokan on tarkoitus kuvata maassa olevaa metsäkadon ja metsäkatoasetuksen vastaisuuden riskiä. Riskiluokalla on vaikutusta metsäkatoasetuksen toimivaltaisten viranomaisten tarkastusmääriin ja toimijoiden velvoitteisiin.</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Aptos" panose="020B0004020202020204" pitchFamily="34" charset="0"/>
                <a:ea typeface="Aptos" panose="020B0004020202020204" pitchFamily="34" charset="0"/>
                <a:cs typeface="Aptos" panose="020B0004020202020204" pitchFamily="34" charset="0"/>
              </a:rPr>
              <a:t>Komission arviointi perustuu kvantitatiivisiin ja kvalitatiivisiin kriteereihin. Maiden riskiluokkia tullaan jatkossa tarkastelemaan ja maan riskiluokitus voi tarkastelun myötä muuttua. Arviointimenetelmiä on myös tarkoitus kehittää mm. hyödyntämällä vuonna 2026 arvioinnissa uusimpia </a:t>
            </a:r>
            <a:r>
              <a:rPr lang="fi-FI" sz="1800" dirty="0" err="1">
                <a:effectLst/>
                <a:latin typeface="Aptos" panose="020B0004020202020204" pitchFamily="34" charset="0"/>
                <a:ea typeface="Aptos" panose="020B0004020202020204" pitchFamily="34" charset="0"/>
                <a:cs typeface="Aptos" panose="020B0004020202020204" pitchFamily="34" charset="0"/>
              </a:rPr>
              <a:t>FAO:n</a:t>
            </a:r>
            <a:r>
              <a:rPr lang="fi-FI" sz="1800" dirty="0">
                <a:effectLst/>
                <a:latin typeface="Aptos" panose="020B0004020202020204" pitchFamily="34" charset="0"/>
                <a:ea typeface="Aptos" panose="020B0004020202020204" pitchFamily="34" charset="0"/>
                <a:cs typeface="Aptos" panose="020B0004020202020204" pitchFamily="34" charset="0"/>
              </a:rPr>
              <a:t> FRA (</a:t>
            </a:r>
            <a:r>
              <a:rPr lang="fi-FI" sz="1800" dirty="0" err="1">
                <a:effectLst/>
                <a:latin typeface="Aptos" panose="020B0004020202020204" pitchFamily="34" charset="0"/>
                <a:ea typeface="Aptos" panose="020B0004020202020204" pitchFamily="34" charset="0"/>
                <a:cs typeface="Aptos" panose="020B0004020202020204" pitchFamily="34" charset="0"/>
              </a:rPr>
              <a:t>Forest</a:t>
            </a:r>
            <a:r>
              <a:rPr lang="fi-FI" sz="1800" dirty="0">
                <a:effectLst/>
                <a:latin typeface="Aptos" panose="020B0004020202020204" pitchFamily="34" charset="0"/>
                <a:ea typeface="Aptos" panose="020B0004020202020204" pitchFamily="34" charset="0"/>
                <a:cs typeface="Aptos" panose="020B0004020202020204" pitchFamily="34" charset="0"/>
              </a:rPr>
              <a:t> Resource Assesment) -dataa sekä mahdollisesti lisäämällä kriteerejä metsien tilan heikkenemisen arvioimiseksi.</a:t>
            </a:r>
          </a:p>
          <a:p>
            <a:endParaRPr lang="fi-FI" dirty="0">
              <a:latin typeface="Aptos"/>
            </a:endParaRPr>
          </a:p>
          <a:p>
            <a:r>
              <a:rPr lang="fi-FI" dirty="0"/>
              <a:t> Noin puolet Afrikan maista ja noin neljäsosa Keski- ja Etelä-Amerikan maista vaikuttaisi olevan matalassa riskiluokassa.</a:t>
            </a:r>
          </a:p>
          <a:p>
            <a:endParaRPr lang="fi-FI" dirty="0">
              <a:cs typeface="Calibri"/>
            </a:endParaRPr>
          </a:p>
        </p:txBody>
      </p:sp>
      <p:sp>
        <p:nvSpPr>
          <p:cNvPr id="4" name="Dian numeron paikkamerkki 3"/>
          <p:cNvSpPr>
            <a:spLocks noGrp="1"/>
          </p:cNvSpPr>
          <p:nvPr>
            <p:ph type="sldNum" sz="quarter" idx="5"/>
          </p:nvPr>
        </p:nvSpPr>
        <p:spPr/>
        <p:txBody>
          <a:bodyPr/>
          <a:lstStyle/>
          <a:p>
            <a:fld id="{22925DA3-6718-1B49-8FF5-258DDF863F24}" type="slidenum">
              <a:rPr lang="fi-FI" smtClean="0"/>
              <a:t>9</a:t>
            </a:fld>
            <a:endParaRPr lang="fi-FI"/>
          </a:p>
        </p:txBody>
      </p:sp>
    </p:spTree>
    <p:extLst>
      <p:ext uri="{BB962C8B-B14F-4D97-AF65-F5344CB8AC3E}">
        <p14:creationId xmlns:p14="http://schemas.microsoft.com/office/powerpoint/2010/main" val="415722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Aptos" panose="020B0004020202020204" pitchFamily="34" charset="0"/>
                <a:ea typeface="Aptos" panose="020B0004020202020204" pitchFamily="34" charset="0"/>
                <a:cs typeface="Aptos" panose="020B0004020202020204" pitchFamily="34" charset="0"/>
              </a:rPr>
              <a:t>Neuvoston muissa asioissa käsiteltiin Luxemburgin ja Itävallan aloitetta, jossa peräänkuulutettiin EU:n metsäkatoasetuksen merkittävää yksinkertaistamista. Asiaa tuki kirjallisesti yhdeksän muuta jäsenvaltiota mukaan lukien Suomi. Aloite sai keskustelussa kannatusta myös yhdeksältä muulta jäsenvaltiolta.  </a:t>
            </a:r>
          </a:p>
          <a:p>
            <a:endParaRPr lang="fi-FI" dirty="0"/>
          </a:p>
        </p:txBody>
      </p:sp>
      <p:sp>
        <p:nvSpPr>
          <p:cNvPr id="4" name="Dian numeron paikkamerkki 3"/>
          <p:cNvSpPr>
            <a:spLocks noGrp="1"/>
          </p:cNvSpPr>
          <p:nvPr>
            <p:ph type="sldNum" sz="quarter" idx="5"/>
          </p:nvPr>
        </p:nvSpPr>
        <p:spPr/>
        <p:txBody>
          <a:bodyPr/>
          <a:lstStyle/>
          <a:p>
            <a:fld id="{22925DA3-6718-1B49-8FF5-258DDF863F24}" type="slidenum">
              <a:rPr lang="fi-FI" smtClean="0"/>
              <a:t>10</a:t>
            </a:fld>
            <a:endParaRPr lang="fi-FI"/>
          </a:p>
        </p:txBody>
      </p:sp>
    </p:spTree>
    <p:extLst>
      <p:ext uri="{BB962C8B-B14F-4D97-AF65-F5344CB8AC3E}">
        <p14:creationId xmlns:p14="http://schemas.microsoft.com/office/powerpoint/2010/main" val="3219334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logo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3FCCF4-B0BF-7F41-AA16-70D1B9BDC251}"/>
              </a:ext>
            </a:extLst>
          </p:cNvPr>
          <p:cNvSpPr/>
          <p:nvPr userDrawn="1"/>
        </p:nvSpPr>
        <p:spPr>
          <a:xfrm>
            <a:off x="0" y="2301586"/>
            <a:ext cx="12192000" cy="2254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Arial Regular"/>
            </a:endParaRPr>
          </a:p>
        </p:txBody>
      </p:sp>
      <p:pic>
        <p:nvPicPr>
          <p:cNvPr id="6" name="Picture 5">
            <a:extLst>
              <a:ext uri="{FF2B5EF4-FFF2-40B4-BE49-F238E27FC236}">
                <a16:creationId xmlns:a16="http://schemas.microsoft.com/office/drawing/2014/main" id="{27708989-5134-2543-8713-B6503AAE5E17}"/>
              </a:ext>
            </a:extLst>
          </p:cNvPr>
          <p:cNvPicPr>
            <a:picLocks noChangeAspect="1"/>
          </p:cNvPicPr>
          <p:nvPr userDrawn="1"/>
        </p:nvPicPr>
        <p:blipFill>
          <a:blip r:embed="rId3"/>
          <a:stretch>
            <a:fillRect/>
          </a:stretch>
        </p:blipFill>
        <p:spPr>
          <a:xfrm>
            <a:off x="2816690" y="2310176"/>
            <a:ext cx="6558621" cy="2237648"/>
          </a:xfrm>
          <a:prstGeom prst="rect">
            <a:avLst/>
          </a:prstGeom>
        </p:spPr>
      </p:pic>
    </p:spTree>
    <p:extLst>
      <p:ext uri="{BB962C8B-B14F-4D97-AF65-F5344CB8AC3E}">
        <p14:creationId xmlns:p14="http://schemas.microsoft.com/office/powerpoint/2010/main" val="394015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1E5BB522-C2A2-944F-BE3C-E8AEDC463307}" type="slidenum">
              <a:rPr lang="fi-FI" smtClean="0"/>
              <a:t>‹#›</a:t>
            </a:fld>
            <a:endParaRPr lang="fi-FI"/>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013" y="30480"/>
            <a:ext cx="1560711" cy="1743607"/>
          </a:xfrm>
          <a:prstGeom prst="rect">
            <a:avLst/>
          </a:prstGeom>
        </p:spPr>
      </p:pic>
    </p:spTree>
    <p:extLst>
      <p:ext uri="{BB962C8B-B14F-4D97-AF65-F5344CB8AC3E}">
        <p14:creationId xmlns:p14="http://schemas.microsoft.com/office/powerpoint/2010/main" val="349131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keskellä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9AD7897-9039-5143-AEA3-1A666D20F8BF}"/>
              </a:ext>
            </a:extLst>
          </p:cNvPr>
          <p:cNvSpPr>
            <a:spLocks noGrp="1"/>
          </p:cNvSpPr>
          <p:nvPr>
            <p:ph type="body" idx="1"/>
          </p:nvPr>
        </p:nvSpPr>
        <p:spPr>
          <a:xfrm>
            <a:off x="1409831" y="1513230"/>
            <a:ext cx="9093964" cy="3831541"/>
          </a:xfrm>
        </p:spPr>
        <p:txBody>
          <a:bodyPr anchor="ctr">
            <a:normAutofit/>
          </a:bodyPr>
          <a:lstStyle>
            <a:lvl1pPr marL="0" indent="0">
              <a:lnSpc>
                <a:spcPct val="100000"/>
              </a:lnSpc>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2CBFC237-E277-3944-816A-F5CA6824E6AA}"/>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42813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teks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15279E-F00B-264A-8615-7B9D82C84C60}"/>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7" name="Text Placeholder 2">
            <a:extLst>
              <a:ext uri="{FF2B5EF4-FFF2-40B4-BE49-F238E27FC236}">
                <a16:creationId xmlns:a16="http://schemas.microsoft.com/office/drawing/2014/main" id="{AD9A75D3-8517-1146-9720-72AE57AA2489}"/>
              </a:ext>
            </a:extLst>
          </p:cNvPr>
          <p:cNvSpPr>
            <a:spLocks noGrp="1"/>
          </p:cNvSpPr>
          <p:nvPr>
            <p:ph type="body" idx="1"/>
          </p:nvPr>
        </p:nvSpPr>
        <p:spPr>
          <a:xfrm>
            <a:off x="1688207" y="1513230"/>
            <a:ext cx="8815587" cy="3831541"/>
          </a:xfrm>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26474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uvatausta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 y="521"/>
            <a:ext cx="12190149" cy="6856959"/>
          </a:xfrm>
          <a:prstGeom prst="rect">
            <a:avLst/>
          </a:prstGeom>
        </p:spPr>
      </p:pic>
      <p:sp>
        <p:nvSpPr>
          <p:cNvPr id="8" name="Title 1">
            <a:extLst>
              <a:ext uri="{FF2B5EF4-FFF2-40B4-BE49-F238E27FC236}">
                <a16:creationId xmlns:a16="http://schemas.microsoft.com/office/drawing/2014/main" id="{CC62FFB7-6852-8144-B7F8-41D37F4A0A7E}"/>
              </a:ext>
            </a:extLst>
          </p:cNvPr>
          <p:cNvSpPr>
            <a:spLocks noGrp="1"/>
          </p:cNvSpPr>
          <p:nvPr>
            <p:ph type="title"/>
          </p:nvPr>
        </p:nvSpPr>
        <p:spPr>
          <a:xfrm>
            <a:off x="1409830" y="581486"/>
            <a:ext cx="8815587" cy="2852737"/>
          </a:xfrm>
          <a:effectLst>
            <a:outerShdw blurRad="254000" dist="63500" dir="2700000" algn="tl" rotWithShape="0">
              <a:srgbClr val="002F5B">
                <a:alpha val="40000"/>
              </a:srgbClr>
            </a:outerShdw>
          </a:effectLst>
        </p:spPr>
        <p:txBody>
          <a:bodyPr anchor="b">
            <a:normAutofit/>
          </a:bodyPr>
          <a:lstStyle>
            <a:lvl1pPr>
              <a:defRPr sz="5400" spc="-150">
                <a:solidFill>
                  <a:schemeClr val="bg1"/>
                </a:solidFill>
              </a:defRPr>
            </a:lvl1pPr>
          </a:lstStyle>
          <a:p>
            <a:r>
              <a:rPr lang="en-US" dirty="0"/>
              <a:t>Click to edit Master title style</a:t>
            </a:r>
            <a:endParaRPr lang="fi-FI" dirty="0"/>
          </a:p>
        </p:txBody>
      </p:sp>
      <p:sp>
        <p:nvSpPr>
          <p:cNvPr id="11" name="Text Placeholder 2">
            <a:extLst>
              <a:ext uri="{FF2B5EF4-FFF2-40B4-BE49-F238E27FC236}">
                <a16:creationId xmlns:a16="http://schemas.microsoft.com/office/drawing/2014/main" id="{6EAAD480-0252-7E4C-BDF3-503894F7D27C}"/>
              </a:ext>
            </a:extLst>
          </p:cNvPr>
          <p:cNvSpPr>
            <a:spLocks noGrp="1"/>
          </p:cNvSpPr>
          <p:nvPr>
            <p:ph type="body" idx="1"/>
          </p:nvPr>
        </p:nvSpPr>
        <p:spPr>
          <a:xfrm>
            <a:off x="1409830" y="3601321"/>
            <a:ext cx="8815587" cy="2259479"/>
          </a:xfrm>
          <a:effectLst>
            <a:glow rad="546100">
              <a:schemeClr val="tx1">
                <a:alpha val="84000"/>
              </a:schemeClr>
            </a:glow>
            <a:outerShdw blurRad="203200" dist="38100" dir="2700000" algn="tl" rotWithShape="0">
              <a:srgbClr val="002F5B">
                <a:alpha val="40000"/>
              </a:srgbClr>
            </a:outerShdw>
          </a:effectLst>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2FC32783-DE99-FA4C-B922-99727FB05641}"/>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9439" y="521"/>
            <a:ext cx="1560711" cy="1743607"/>
          </a:xfrm>
          <a:prstGeom prst="rect">
            <a:avLst/>
          </a:prstGeom>
        </p:spPr>
      </p:pic>
    </p:spTree>
    <p:extLst>
      <p:ext uri="{BB962C8B-B14F-4D97-AF65-F5344CB8AC3E}">
        <p14:creationId xmlns:p14="http://schemas.microsoft.com/office/powerpoint/2010/main" val="40400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uvatausta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925" y="521"/>
            <a:ext cx="12190151" cy="6856959"/>
          </a:xfrm>
          <a:prstGeom prst="rect">
            <a:avLst/>
          </a:prstGeom>
        </p:spPr>
      </p:pic>
      <p:sp>
        <p:nvSpPr>
          <p:cNvPr id="8" name="Title 1">
            <a:extLst>
              <a:ext uri="{FF2B5EF4-FFF2-40B4-BE49-F238E27FC236}">
                <a16:creationId xmlns:a16="http://schemas.microsoft.com/office/drawing/2014/main" id="{CC62FFB7-6852-8144-B7F8-41D37F4A0A7E}"/>
              </a:ext>
            </a:extLst>
          </p:cNvPr>
          <p:cNvSpPr>
            <a:spLocks noGrp="1"/>
          </p:cNvSpPr>
          <p:nvPr>
            <p:ph type="title"/>
          </p:nvPr>
        </p:nvSpPr>
        <p:spPr>
          <a:xfrm>
            <a:off x="1409830" y="581486"/>
            <a:ext cx="8815587" cy="2852737"/>
          </a:xfrm>
          <a:effectLst>
            <a:outerShdw blurRad="254000" dist="63500" dir="2700000" algn="tl" rotWithShape="0">
              <a:srgbClr val="002F5B">
                <a:alpha val="40000"/>
              </a:srgbClr>
            </a:outerShdw>
          </a:effectLst>
        </p:spPr>
        <p:txBody>
          <a:bodyPr anchor="b">
            <a:normAutofit/>
          </a:bodyPr>
          <a:lstStyle>
            <a:lvl1pPr>
              <a:defRPr sz="5400" spc="-150">
                <a:solidFill>
                  <a:schemeClr val="bg1"/>
                </a:solidFill>
              </a:defRPr>
            </a:lvl1pPr>
          </a:lstStyle>
          <a:p>
            <a:r>
              <a:rPr lang="en-US" dirty="0"/>
              <a:t>Click to edit Master title style</a:t>
            </a:r>
            <a:endParaRPr lang="fi-FI" dirty="0"/>
          </a:p>
        </p:txBody>
      </p:sp>
      <p:sp>
        <p:nvSpPr>
          <p:cNvPr id="11" name="Text Placeholder 2">
            <a:extLst>
              <a:ext uri="{FF2B5EF4-FFF2-40B4-BE49-F238E27FC236}">
                <a16:creationId xmlns:a16="http://schemas.microsoft.com/office/drawing/2014/main" id="{6EAAD480-0252-7E4C-BDF3-503894F7D27C}"/>
              </a:ext>
            </a:extLst>
          </p:cNvPr>
          <p:cNvSpPr>
            <a:spLocks noGrp="1"/>
          </p:cNvSpPr>
          <p:nvPr>
            <p:ph type="body" idx="1"/>
          </p:nvPr>
        </p:nvSpPr>
        <p:spPr>
          <a:xfrm>
            <a:off x="1409830" y="3601321"/>
            <a:ext cx="8815587" cy="2259479"/>
          </a:xfrm>
          <a:effectLst>
            <a:glow rad="546100">
              <a:schemeClr val="tx1">
                <a:alpha val="84000"/>
              </a:schemeClr>
            </a:glow>
            <a:outerShdw blurRad="203200" dist="38100" dir="2700000" algn="tl" rotWithShape="0">
              <a:srgbClr val="002F5B">
                <a:alpha val="40000"/>
              </a:srgbClr>
            </a:outerShdw>
          </a:effectLst>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07ACB155-97B6-4D40-A173-F4CEBB13F45F}"/>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9" y="521"/>
            <a:ext cx="1560711" cy="1743607"/>
          </a:xfrm>
          <a:prstGeom prst="rect">
            <a:avLst/>
          </a:prstGeom>
        </p:spPr>
      </p:pic>
    </p:spTree>
    <p:extLst>
      <p:ext uri="{BB962C8B-B14F-4D97-AF65-F5344CB8AC3E}">
        <p14:creationId xmlns:p14="http://schemas.microsoft.com/office/powerpoint/2010/main" val="275080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Kuvatausta 3">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927" y="521"/>
            <a:ext cx="12190147" cy="6856958"/>
          </a:xfrm>
          <a:prstGeom prst="rect">
            <a:avLst/>
          </a:prstGeom>
        </p:spPr>
      </p:pic>
      <p:sp>
        <p:nvSpPr>
          <p:cNvPr id="8" name="Title 1">
            <a:extLst>
              <a:ext uri="{FF2B5EF4-FFF2-40B4-BE49-F238E27FC236}">
                <a16:creationId xmlns:a16="http://schemas.microsoft.com/office/drawing/2014/main" id="{CC62FFB7-6852-8144-B7F8-41D37F4A0A7E}"/>
              </a:ext>
            </a:extLst>
          </p:cNvPr>
          <p:cNvSpPr>
            <a:spLocks noGrp="1"/>
          </p:cNvSpPr>
          <p:nvPr>
            <p:ph type="title"/>
          </p:nvPr>
        </p:nvSpPr>
        <p:spPr>
          <a:xfrm>
            <a:off x="1409830" y="581486"/>
            <a:ext cx="8815587" cy="2852737"/>
          </a:xfrm>
          <a:effectLst>
            <a:outerShdw blurRad="254000" dist="63500" dir="2700000" algn="tl" rotWithShape="0">
              <a:srgbClr val="002F5B">
                <a:alpha val="40000"/>
              </a:srgbClr>
            </a:outerShdw>
          </a:effectLst>
        </p:spPr>
        <p:txBody>
          <a:bodyPr anchor="b">
            <a:normAutofit/>
          </a:bodyPr>
          <a:lstStyle>
            <a:lvl1pPr>
              <a:defRPr sz="5400" spc="-150">
                <a:solidFill>
                  <a:schemeClr val="bg1"/>
                </a:solidFill>
              </a:defRPr>
            </a:lvl1pPr>
          </a:lstStyle>
          <a:p>
            <a:r>
              <a:rPr lang="en-US" dirty="0"/>
              <a:t>Click to edit Master title style</a:t>
            </a:r>
            <a:endParaRPr lang="fi-FI" dirty="0"/>
          </a:p>
        </p:txBody>
      </p:sp>
      <p:sp>
        <p:nvSpPr>
          <p:cNvPr id="11" name="Text Placeholder 2">
            <a:extLst>
              <a:ext uri="{FF2B5EF4-FFF2-40B4-BE49-F238E27FC236}">
                <a16:creationId xmlns:a16="http://schemas.microsoft.com/office/drawing/2014/main" id="{6EAAD480-0252-7E4C-BDF3-503894F7D27C}"/>
              </a:ext>
            </a:extLst>
          </p:cNvPr>
          <p:cNvSpPr>
            <a:spLocks noGrp="1"/>
          </p:cNvSpPr>
          <p:nvPr>
            <p:ph type="body" idx="1"/>
          </p:nvPr>
        </p:nvSpPr>
        <p:spPr>
          <a:xfrm>
            <a:off x="1409830" y="3601321"/>
            <a:ext cx="8815587" cy="2259479"/>
          </a:xfrm>
          <a:effectLst>
            <a:glow rad="546100">
              <a:schemeClr val="tx1">
                <a:alpha val="84000"/>
              </a:schemeClr>
            </a:glow>
            <a:outerShdw blurRad="203200" dist="38100" dir="2700000" algn="tl" rotWithShape="0">
              <a:srgbClr val="002F5B">
                <a:alpha val="40000"/>
              </a:srgbClr>
            </a:outerShdw>
          </a:effectLst>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286D6D5-076B-554C-A7E9-6E8CFCBC70C7}"/>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9" y="521"/>
            <a:ext cx="1560711" cy="1743607"/>
          </a:xfrm>
          <a:prstGeom prst="rect">
            <a:avLst/>
          </a:prstGeom>
        </p:spPr>
      </p:pic>
    </p:spTree>
    <p:extLst>
      <p:ext uri="{BB962C8B-B14F-4D97-AF65-F5344CB8AC3E}">
        <p14:creationId xmlns:p14="http://schemas.microsoft.com/office/powerpoint/2010/main" val="19880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Kuvatausta 4">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927" y="15761"/>
            <a:ext cx="12190147" cy="6856957"/>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8" name="Title 1">
            <a:extLst>
              <a:ext uri="{FF2B5EF4-FFF2-40B4-BE49-F238E27FC236}">
                <a16:creationId xmlns:a16="http://schemas.microsoft.com/office/drawing/2014/main" id="{CC62FFB7-6852-8144-B7F8-41D37F4A0A7E}"/>
              </a:ext>
            </a:extLst>
          </p:cNvPr>
          <p:cNvSpPr>
            <a:spLocks noGrp="1"/>
          </p:cNvSpPr>
          <p:nvPr>
            <p:ph type="title"/>
          </p:nvPr>
        </p:nvSpPr>
        <p:spPr>
          <a:xfrm>
            <a:off x="1409830" y="581486"/>
            <a:ext cx="8815587" cy="2852737"/>
          </a:xfrm>
          <a:effectLst>
            <a:outerShdw blurRad="254000" dist="63500" dir="2700000" algn="tl" rotWithShape="0">
              <a:srgbClr val="002F5B">
                <a:alpha val="40000"/>
              </a:srgbClr>
            </a:outerShdw>
          </a:effectLst>
        </p:spPr>
        <p:txBody>
          <a:bodyPr anchor="b">
            <a:normAutofit/>
          </a:bodyPr>
          <a:lstStyle>
            <a:lvl1pPr>
              <a:defRPr sz="5400" spc="-150">
                <a:solidFill>
                  <a:schemeClr val="bg1"/>
                </a:solidFill>
              </a:defRPr>
            </a:lvl1pPr>
          </a:lstStyle>
          <a:p>
            <a:r>
              <a:rPr lang="en-US" dirty="0"/>
              <a:t>Click to edit Master title style</a:t>
            </a:r>
            <a:endParaRPr lang="fi-FI" dirty="0"/>
          </a:p>
        </p:txBody>
      </p:sp>
      <p:sp>
        <p:nvSpPr>
          <p:cNvPr id="11" name="Text Placeholder 2">
            <a:extLst>
              <a:ext uri="{FF2B5EF4-FFF2-40B4-BE49-F238E27FC236}">
                <a16:creationId xmlns:a16="http://schemas.microsoft.com/office/drawing/2014/main" id="{6EAAD480-0252-7E4C-BDF3-503894F7D27C}"/>
              </a:ext>
            </a:extLst>
          </p:cNvPr>
          <p:cNvSpPr>
            <a:spLocks noGrp="1"/>
          </p:cNvSpPr>
          <p:nvPr>
            <p:ph type="body" idx="1"/>
          </p:nvPr>
        </p:nvSpPr>
        <p:spPr>
          <a:xfrm>
            <a:off x="1409830" y="3601321"/>
            <a:ext cx="8815587" cy="2259479"/>
          </a:xfrm>
          <a:effectLst>
            <a:glow rad="546100">
              <a:schemeClr val="tx1">
                <a:alpha val="84000"/>
              </a:schemeClr>
            </a:glow>
            <a:outerShdw blurRad="203200" dist="38100" dir="2700000" algn="tl" rotWithShape="0">
              <a:srgbClr val="002F5B">
                <a:alpha val="40000"/>
              </a:srgbClr>
            </a:outerShdw>
          </a:effectLst>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32342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uvatausta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0" y="520"/>
            <a:ext cx="12190149" cy="6856959"/>
          </a:xfrm>
          <a:prstGeom prst="rect">
            <a:avLst/>
          </a:prstGeom>
        </p:spPr>
      </p:pic>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a:outerShdw blurRad="203200" dist="38100" dir="2700000" algn="tl" rotWithShape="0">
              <a:prstClr val="black">
                <a:alpha val="40000"/>
              </a:prstClr>
            </a:outerShdw>
          </a:effectLst>
        </p:spPr>
        <p:txBody>
          <a:bodyPr anchor="ctr">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DF4CAA4B-32D8-D34C-BF8D-3008CF3DB994}"/>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8" y="520"/>
            <a:ext cx="1560711" cy="1743607"/>
          </a:xfrm>
          <a:prstGeom prst="rect">
            <a:avLst/>
          </a:prstGeom>
        </p:spPr>
      </p:pic>
    </p:spTree>
    <p:extLst>
      <p:ext uri="{BB962C8B-B14F-4D97-AF65-F5344CB8AC3E}">
        <p14:creationId xmlns:p14="http://schemas.microsoft.com/office/powerpoint/2010/main" val="117347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Kuvatausta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 y="521"/>
            <a:ext cx="12190149" cy="6856958"/>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a:outerShdw blurRad="203200" dist="38100" dir="2700000" algn="tl" rotWithShape="0">
              <a:prstClr val="black">
                <a:alpha val="40000"/>
              </a:prstClr>
            </a:outerShdw>
          </a:effectLst>
        </p:spPr>
        <p:txBody>
          <a:bodyPr anchor="ctr">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9439" y="521"/>
            <a:ext cx="1560711" cy="1743607"/>
          </a:xfrm>
          <a:prstGeom prst="rect">
            <a:avLst/>
          </a:prstGeom>
        </p:spPr>
      </p:pic>
    </p:spTree>
    <p:extLst>
      <p:ext uri="{BB962C8B-B14F-4D97-AF65-F5344CB8AC3E}">
        <p14:creationId xmlns:p14="http://schemas.microsoft.com/office/powerpoint/2010/main" val="347323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Kuvatausta 3">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2" y="521"/>
            <a:ext cx="12190147" cy="6856958"/>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a:outerShdw blurRad="203200" dist="38100" dir="2700000" algn="tl" rotWithShape="0">
              <a:prstClr val="black">
                <a:alpha val="40000"/>
              </a:prstClr>
            </a:outerShdw>
          </a:effectLst>
        </p:spPr>
        <p:txBody>
          <a:bodyPr anchor="ctr">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5034" y="521"/>
            <a:ext cx="1560711" cy="1743607"/>
          </a:xfrm>
          <a:prstGeom prst="rect">
            <a:avLst/>
          </a:prstGeom>
        </p:spPr>
      </p:pic>
    </p:spTree>
    <p:extLst>
      <p:ext uri="{BB962C8B-B14F-4D97-AF65-F5344CB8AC3E}">
        <p14:creationId xmlns:p14="http://schemas.microsoft.com/office/powerpoint/2010/main" val="5397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Prentaation alk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B05-239D-0643-93B5-2899FBB1B7DD}"/>
              </a:ext>
            </a:extLst>
          </p:cNvPr>
          <p:cNvSpPr>
            <a:spLocks noGrp="1"/>
          </p:cNvSpPr>
          <p:nvPr>
            <p:ph type="title"/>
          </p:nvPr>
        </p:nvSpPr>
        <p:spPr>
          <a:xfrm>
            <a:off x="1422301" y="2002632"/>
            <a:ext cx="9347399" cy="2852737"/>
          </a:xfrm>
        </p:spPr>
        <p:txBody>
          <a:bodyPr anchor="ctr">
            <a:normAutofit/>
          </a:bodyPr>
          <a:lstStyle>
            <a:lvl1pPr>
              <a:lnSpc>
                <a:spcPct val="100000"/>
              </a:lnSpc>
              <a:spcBef>
                <a:spcPts val="80"/>
              </a:spcBef>
              <a:defRPr sz="6000" spc="-150">
                <a:solidFill>
                  <a:schemeClr val="bg1"/>
                </a:solidFill>
              </a:defRPr>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D56858AD-DC95-2F44-89C2-1218375A0CB1}"/>
              </a:ext>
            </a:extLst>
          </p:cNvPr>
          <p:cNvSpPr>
            <a:spLocks noGrp="1"/>
          </p:cNvSpPr>
          <p:nvPr>
            <p:ph type="body" idx="1"/>
          </p:nvPr>
        </p:nvSpPr>
        <p:spPr>
          <a:xfrm>
            <a:off x="1422302" y="4855369"/>
            <a:ext cx="9347398" cy="2259479"/>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4" name="Kuva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38494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Kuvatausta 4">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2" y="521"/>
            <a:ext cx="12190147" cy="6856957"/>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a:outerShdw blurRad="203200" dist="38100" dir="2700000" algn="tl" rotWithShape="0">
              <a:prstClr val="black">
                <a:alpha val="40000"/>
              </a:prstClr>
            </a:outerShdw>
          </a:effectLst>
        </p:spPr>
        <p:txBody>
          <a:bodyPr anchor="ctr">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8" y="521"/>
            <a:ext cx="1560711" cy="1743607"/>
          </a:xfrm>
          <a:prstGeom prst="rect">
            <a:avLst/>
          </a:prstGeom>
        </p:spPr>
      </p:pic>
    </p:spTree>
    <p:extLst>
      <p:ext uri="{BB962C8B-B14F-4D97-AF65-F5344CB8AC3E}">
        <p14:creationId xmlns:p14="http://schemas.microsoft.com/office/powerpoint/2010/main" val="35484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Kuvatausta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 y="521"/>
            <a:ext cx="12190149" cy="6856959"/>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8" name="Text Placeholder 2">
            <a:extLst>
              <a:ext uri="{FF2B5EF4-FFF2-40B4-BE49-F238E27FC236}">
                <a16:creationId xmlns:a16="http://schemas.microsoft.com/office/drawing/2014/main" id="{6DD9567F-1B21-044D-A586-CDAFD90C3A4C}"/>
              </a:ext>
            </a:extLst>
          </p:cNvPr>
          <p:cNvSpPr>
            <a:spLocks noGrp="1"/>
          </p:cNvSpPr>
          <p:nvPr>
            <p:ph type="body" idx="1"/>
          </p:nvPr>
        </p:nvSpPr>
        <p:spPr>
          <a:xfrm>
            <a:off x="1688207" y="1513230"/>
            <a:ext cx="8815587" cy="3831541"/>
          </a:xfrm>
          <a:effectLst>
            <a:outerShdw blurRad="254000" dist="63500" dir="2700000" algn="tl" rotWithShape="0">
              <a:prstClr val="black">
                <a:alpha val="40000"/>
              </a:prstClr>
            </a:outerShdw>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9439" y="521"/>
            <a:ext cx="1560711" cy="1743607"/>
          </a:xfrm>
          <a:prstGeom prst="rect">
            <a:avLst/>
          </a:prstGeom>
        </p:spPr>
      </p:pic>
    </p:spTree>
    <p:extLst>
      <p:ext uri="{BB962C8B-B14F-4D97-AF65-F5344CB8AC3E}">
        <p14:creationId xmlns:p14="http://schemas.microsoft.com/office/powerpoint/2010/main" val="21186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Kuvatausta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 y="521"/>
            <a:ext cx="12190149" cy="6856958"/>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8" name="Text Placeholder 2">
            <a:extLst>
              <a:ext uri="{FF2B5EF4-FFF2-40B4-BE49-F238E27FC236}">
                <a16:creationId xmlns:a16="http://schemas.microsoft.com/office/drawing/2014/main" id="{54E0C45B-7465-E240-B6D3-6FFDDDF140CD}"/>
              </a:ext>
            </a:extLst>
          </p:cNvPr>
          <p:cNvSpPr>
            <a:spLocks noGrp="1"/>
          </p:cNvSpPr>
          <p:nvPr>
            <p:ph type="body" idx="1"/>
          </p:nvPr>
        </p:nvSpPr>
        <p:spPr>
          <a:xfrm>
            <a:off x="1688207" y="1513230"/>
            <a:ext cx="8815587" cy="3831541"/>
          </a:xfrm>
          <a:effectLst>
            <a:outerShdw blurRad="254000" dist="63500" dir="2700000" algn="tl" rotWithShape="0">
              <a:prstClr val="black">
                <a:alpha val="40000"/>
              </a:prstClr>
            </a:outerShdw>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32" y="521"/>
            <a:ext cx="1560711" cy="1743607"/>
          </a:xfrm>
          <a:prstGeom prst="rect">
            <a:avLst/>
          </a:prstGeom>
        </p:spPr>
      </p:pic>
    </p:spTree>
    <p:extLst>
      <p:ext uri="{BB962C8B-B14F-4D97-AF65-F5344CB8AC3E}">
        <p14:creationId xmlns:p14="http://schemas.microsoft.com/office/powerpoint/2010/main" val="17823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Kuvatausta 3">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2" y="0"/>
            <a:ext cx="12190147" cy="6856958"/>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8" name="Text Placeholder 2">
            <a:extLst>
              <a:ext uri="{FF2B5EF4-FFF2-40B4-BE49-F238E27FC236}">
                <a16:creationId xmlns:a16="http://schemas.microsoft.com/office/drawing/2014/main" id="{70A8E0CD-2BD5-6F43-A223-7E1C62783E44}"/>
              </a:ext>
            </a:extLst>
          </p:cNvPr>
          <p:cNvSpPr>
            <a:spLocks noGrp="1"/>
          </p:cNvSpPr>
          <p:nvPr>
            <p:ph type="body" idx="1"/>
          </p:nvPr>
        </p:nvSpPr>
        <p:spPr>
          <a:xfrm>
            <a:off x="1688207" y="1513230"/>
            <a:ext cx="8815587" cy="3831541"/>
          </a:xfrm>
          <a:effectLst>
            <a:outerShdw blurRad="254000" dist="63500" dir="2700000" algn="tl" rotWithShape="0">
              <a:prstClr val="black">
                <a:alpha val="40000"/>
              </a:prstClr>
            </a:outerShdw>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9438" y="0"/>
            <a:ext cx="1560711" cy="1743607"/>
          </a:xfrm>
          <a:prstGeom prst="rect">
            <a:avLst/>
          </a:prstGeom>
        </p:spPr>
      </p:pic>
    </p:spTree>
    <p:extLst>
      <p:ext uri="{BB962C8B-B14F-4D97-AF65-F5344CB8AC3E}">
        <p14:creationId xmlns:p14="http://schemas.microsoft.com/office/powerpoint/2010/main" val="173095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Kuvatausta 4">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2" y="521"/>
            <a:ext cx="12190147" cy="6856957"/>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8" name="Text Placeholder 2">
            <a:extLst>
              <a:ext uri="{FF2B5EF4-FFF2-40B4-BE49-F238E27FC236}">
                <a16:creationId xmlns:a16="http://schemas.microsoft.com/office/drawing/2014/main" id="{CEBEE9BF-9E5B-2244-9576-B0D5ED640EC0}"/>
              </a:ext>
            </a:extLst>
          </p:cNvPr>
          <p:cNvSpPr>
            <a:spLocks noGrp="1"/>
          </p:cNvSpPr>
          <p:nvPr>
            <p:ph type="body" idx="1"/>
          </p:nvPr>
        </p:nvSpPr>
        <p:spPr>
          <a:xfrm>
            <a:off x="1688207" y="1513230"/>
            <a:ext cx="8815587" cy="3831541"/>
          </a:xfrm>
          <a:effectLst>
            <a:outerShdw blurRad="254000" dist="63500" dir="2700000" algn="tl" rotWithShape="0">
              <a:prstClr val="black">
                <a:alpha val="40000"/>
              </a:prstClr>
            </a:outerShdw>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9438" y="521"/>
            <a:ext cx="1560711" cy="1743607"/>
          </a:xfrm>
          <a:prstGeom prst="rect">
            <a:avLst/>
          </a:prstGeom>
        </p:spPr>
      </p:pic>
    </p:spTree>
    <p:extLst>
      <p:ext uri="{BB962C8B-B14F-4D97-AF65-F5344CB8AC3E}">
        <p14:creationId xmlns:p14="http://schemas.microsoft.com/office/powerpoint/2010/main" val="123629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nosto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775857-B8F4-EC41-ACF0-886597A76D58}"/>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CF748105-46DB-0948-9024-F289F32E9C9E}"/>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en-US" dirty="0"/>
              <a:t>Click to edit Master title style</a:t>
            </a:r>
            <a:endParaRPr lang="fi-FI" dirty="0"/>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9" name="Text Placeholder 18">
            <a:extLst>
              <a:ext uri="{FF2B5EF4-FFF2-40B4-BE49-F238E27FC236}">
                <a16:creationId xmlns:a16="http://schemas.microsoft.com/office/drawing/2014/main" id="{1EDD328B-D856-724C-90BA-A5388446278D}"/>
              </a:ext>
            </a:extLst>
          </p:cNvPr>
          <p:cNvSpPr>
            <a:spLocks noGrp="1"/>
          </p:cNvSpPr>
          <p:nvPr>
            <p:ph type="body" sz="quarter" idx="14"/>
          </p:nvPr>
        </p:nvSpPr>
        <p:spPr>
          <a:xfrm>
            <a:off x="703169" y="554400"/>
            <a:ext cx="4689662" cy="5749201"/>
          </a:xfrm>
        </p:spPr>
        <p:txBody>
          <a:bodyPr anchor="ctr">
            <a:normAutofit/>
          </a:bodyPr>
          <a:lstStyle>
            <a:lvl1pPr marL="0" indent="0" algn="ctr">
              <a:buNone/>
              <a:defRPr sz="32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9" name="Text Placeholder 3">
            <a:extLst>
              <a:ext uri="{FF2B5EF4-FFF2-40B4-BE49-F238E27FC236}">
                <a16:creationId xmlns:a16="http://schemas.microsoft.com/office/drawing/2014/main" id="{5B9B3364-7B62-EA45-B7E4-9301B5C459F2}"/>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231111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nosto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775857-B8F4-EC41-ACF0-886597A76D58}"/>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9" name="Text Placeholder 18">
            <a:extLst>
              <a:ext uri="{FF2B5EF4-FFF2-40B4-BE49-F238E27FC236}">
                <a16:creationId xmlns:a16="http://schemas.microsoft.com/office/drawing/2014/main" id="{1EDD328B-D856-724C-90BA-A5388446278D}"/>
              </a:ext>
            </a:extLst>
          </p:cNvPr>
          <p:cNvSpPr>
            <a:spLocks noGrp="1"/>
          </p:cNvSpPr>
          <p:nvPr>
            <p:ph type="body" sz="quarter" idx="14"/>
          </p:nvPr>
        </p:nvSpPr>
        <p:spPr>
          <a:xfrm>
            <a:off x="703169" y="554400"/>
            <a:ext cx="4689662" cy="5749201"/>
          </a:xfrm>
        </p:spPr>
        <p:txBody>
          <a:bodyPr anchor="ctr">
            <a:noAutofit/>
          </a:bodyPr>
          <a:lstStyle>
            <a:lvl1pPr marL="0" indent="0" algn="ctr">
              <a:buNone/>
              <a:defRPr sz="144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11" name="Title 1">
            <a:extLst>
              <a:ext uri="{FF2B5EF4-FFF2-40B4-BE49-F238E27FC236}">
                <a16:creationId xmlns:a16="http://schemas.microsoft.com/office/drawing/2014/main" id="{75295E90-4052-914E-B939-EB14C2D3F0A6}"/>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en-US" dirty="0"/>
              <a:t>Click to edit Master title style</a:t>
            </a:r>
            <a:endParaRPr lang="fi-FI" dirty="0"/>
          </a:p>
        </p:txBody>
      </p:sp>
      <p:sp>
        <p:nvSpPr>
          <p:cNvPr id="13" name="Text Placeholder 3">
            <a:extLst>
              <a:ext uri="{FF2B5EF4-FFF2-40B4-BE49-F238E27FC236}">
                <a16:creationId xmlns:a16="http://schemas.microsoft.com/office/drawing/2014/main" id="{849A6705-119A-264D-B71A-B8988BE19010}"/>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894" y="0"/>
            <a:ext cx="1560711" cy="1743607"/>
          </a:xfrm>
          <a:prstGeom prst="rect">
            <a:avLst/>
          </a:prstGeom>
        </p:spPr>
      </p:pic>
    </p:spTree>
    <p:extLst>
      <p:ext uri="{BB962C8B-B14F-4D97-AF65-F5344CB8AC3E}">
        <p14:creationId xmlns:p14="http://schemas.microsoft.com/office/powerpoint/2010/main" val="109133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 vasen txt oik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7D279B4-7217-244B-8ECA-D772EB4A438C}"/>
              </a:ext>
            </a:extLst>
          </p:cNvPr>
          <p:cNvSpPr>
            <a:spLocks noGrp="1"/>
          </p:cNvSpPr>
          <p:nvPr>
            <p:ph type="pic" sz="quarter" idx="15"/>
          </p:nvPr>
        </p:nvSpPr>
        <p:spPr>
          <a:xfrm>
            <a:off x="-9419" y="0"/>
            <a:ext cx="6105419" cy="6858000"/>
          </a:xfrm>
        </p:spPr>
        <p:txBody>
          <a:bodyPr/>
          <a:lstStyle/>
          <a:p>
            <a:endParaRPr lang="fi-FI"/>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1" name="Title 1">
            <a:extLst>
              <a:ext uri="{FF2B5EF4-FFF2-40B4-BE49-F238E27FC236}">
                <a16:creationId xmlns:a16="http://schemas.microsoft.com/office/drawing/2014/main" id="{F9ACDDF0-3262-234C-A075-BC0D935C22E5}"/>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en-US" dirty="0"/>
              <a:t>Click to edit Master title style</a:t>
            </a:r>
            <a:endParaRPr lang="fi-FI" dirty="0"/>
          </a:p>
        </p:txBody>
      </p:sp>
      <p:sp>
        <p:nvSpPr>
          <p:cNvPr id="13" name="Text Placeholder 3">
            <a:extLst>
              <a:ext uri="{FF2B5EF4-FFF2-40B4-BE49-F238E27FC236}">
                <a16:creationId xmlns:a16="http://schemas.microsoft.com/office/drawing/2014/main" id="{CF8A2CDA-1C3A-0C41-B281-08EC34E01382}"/>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221" y="13272"/>
            <a:ext cx="1560711" cy="1743607"/>
          </a:xfrm>
          <a:prstGeom prst="rect">
            <a:avLst/>
          </a:prstGeom>
        </p:spPr>
      </p:pic>
    </p:spTree>
    <p:extLst>
      <p:ext uri="{BB962C8B-B14F-4D97-AF65-F5344CB8AC3E}">
        <p14:creationId xmlns:p14="http://schemas.microsoft.com/office/powerpoint/2010/main" val="357335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 vasen txt oik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7D279B4-7217-244B-8ECA-D772EB4A438C}"/>
              </a:ext>
            </a:extLst>
          </p:cNvPr>
          <p:cNvSpPr>
            <a:spLocks noGrp="1"/>
          </p:cNvSpPr>
          <p:nvPr>
            <p:ph type="pic" sz="quarter" idx="15"/>
          </p:nvPr>
        </p:nvSpPr>
        <p:spPr>
          <a:xfrm>
            <a:off x="-9419" y="0"/>
            <a:ext cx="3060000" cy="6858000"/>
          </a:xfrm>
        </p:spPr>
        <p:txBody>
          <a:bodyPr/>
          <a:lstStyle/>
          <a:p>
            <a:endParaRPr lang="fi-FI"/>
          </a:p>
        </p:txBody>
      </p:sp>
      <p:sp>
        <p:nvSpPr>
          <p:cNvPr id="2" name="Title 1">
            <a:extLst>
              <a:ext uri="{FF2B5EF4-FFF2-40B4-BE49-F238E27FC236}">
                <a16:creationId xmlns:a16="http://schemas.microsoft.com/office/drawing/2014/main" id="{CF748105-46DB-0948-9024-F289F32E9C9E}"/>
              </a:ext>
            </a:extLst>
          </p:cNvPr>
          <p:cNvSpPr>
            <a:spLocks noGrp="1"/>
          </p:cNvSpPr>
          <p:nvPr>
            <p:ph type="title"/>
          </p:nvPr>
        </p:nvSpPr>
        <p:spPr>
          <a:xfrm>
            <a:off x="3787319" y="371122"/>
            <a:ext cx="6953506" cy="1686278"/>
          </a:xfrm>
        </p:spPr>
        <p:txBody>
          <a:bodyPr anchor="b">
            <a:normAutofit/>
          </a:bodyPr>
          <a:lstStyle>
            <a:lvl1pPr algn="l">
              <a:defRPr sz="3600">
                <a:solidFill>
                  <a:srgbClr val="002F5B"/>
                </a:solidFill>
              </a:defRPr>
            </a:lvl1pPr>
          </a:lstStyle>
          <a:p>
            <a:r>
              <a:rPr lang="en-US" dirty="0"/>
              <a:t>Click to edit Master title style</a:t>
            </a:r>
            <a:endParaRPr lang="fi-FI" dirty="0"/>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0" name="Text Placeholder 3">
            <a:extLst>
              <a:ext uri="{FF2B5EF4-FFF2-40B4-BE49-F238E27FC236}">
                <a16:creationId xmlns:a16="http://schemas.microsoft.com/office/drawing/2014/main" id="{1F8FAB2A-4222-654B-AB95-220C6BE37FD0}"/>
              </a:ext>
            </a:extLst>
          </p:cNvPr>
          <p:cNvSpPr>
            <a:spLocks noGrp="1"/>
          </p:cNvSpPr>
          <p:nvPr>
            <p:ph type="body" sz="half" idx="16"/>
          </p:nvPr>
        </p:nvSpPr>
        <p:spPr>
          <a:xfrm>
            <a:off x="3787319" y="2152062"/>
            <a:ext cx="7666095" cy="4204287"/>
          </a:xfrm>
        </p:spPr>
        <p:txBody>
          <a:bodyPr>
            <a:normAutofit/>
          </a:bodyPr>
          <a:lstStyle>
            <a:lvl1pPr marL="0" indent="0">
              <a:lnSpc>
                <a:spcPct val="100000"/>
              </a:lnSpc>
              <a:spcBef>
                <a:spcPts val="8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1289" y="14256"/>
            <a:ext cx="1560711" cy="1743607"/>
          </a:xfrm>
          <a:prstGeom prst="rect">
            <a:avLst/>
          </a:prstGeom>
        </p:spPr>
      </p:pic>
    </p:spTree>
    <p:extLst>
      <p:ext uri="{BB962C8B-B14F-4D97-AF65-F5344CB8AC3E}">
        <p14:creationId xmlns:p14="http://schemas.microsoft.com/office/powerpoint/2010/main" val="7385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kuva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B4EFF-307A-E147-83A4-ABF4A2428ACE}"/>
              </a:ext>
            </a:extLst>
          </p:cNvPr>
          <p:cNvPicPr>
            <a:picLocks noChangeAspect="1"/>
          </p:cNvPicPr>
          <p:nvPr userDrawn="1"/>
        </p:nvPicPr>
        <p:blipFill rotWithShape="1">
          <a:blip r:embed="rId2"/>
          <a:srcRect b="49945"/>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2" name="Text Placeholder 3">
            <a:extLst>
              <a:ext uri="{FF2B5EF4-FFF2-40B4-BE49-F238E27FC236}">
                <a16:creationId xmlns:a16="http://schemas.microsoft.com/office/drawing/2014/main" id="{F1C722D1-FA31-4940-8BD1-421C15AEEA0F}"/>
              </a:ext>
            </a:extLst>
          </p:cNvPr>
          <p:cNvSpPr>
            <a:spLocks noGrp="1"/>
          </p:cNvSpPr>
          <p:nvPr>
            <p:ph type="body" sz="half" idx="18"/>
          </p:nvPr>
        </p:nvSpPr>
        <p:spPr>
          <a:xfrm>
            <a:off x="3601206"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6" name="Text Placeholder 3">
            <a:extLst>
              <a:ext uri="{FF2B5EF4-FFF2-40B4-BE49-F238E27FC236}">
                <a16:creationId xmlns:a16="http://schemas.microsoft.com/office/drawing/2014/main" id="{B7B0F86B-AB84-7A41-A60D-CD6718BD8ED1}"/>
              </a:ext>
            </a:extLst>
          </p:cNvPr>
          <p:cNvSpPr>
            <a:spLocks noGrp="1"/>
          </p:cNvSpPr>
          <p:nvPr>
            <p:ph type="body" sz="half" idx="21"/>
          </p:nvPr>
        </p:nvSpPr>
        <p:spPr>
          <a:xfrm>
            <a:off x="6242598"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7" name="Title 1">
            <a:extLst>
              <a:ext uri="{FF2B5EF4-FFF2-40B4-BE49-F238E27FC236}">
                <a16:creationId xmlns:a16="http://schemas.microsoft.com/office/drawing/2014/main" id="{A5143527-32D0-9F4A-8E24-AA1998FDBAB0}"/>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en-US" dirty="0"/>
              <a:t>Click to edit Master title style</a:t>
            </a:r>
            <a:endParaRPr lang="fi-FI" dirty="0"/>
          </a:p>
        </p:txBody>
      </p:sp>
      <p:sp>
        <p:nvSpPr>
          <p:cNvPr id="10" name="Picture Placeholder 3">
            <a:extLst>
              <a:ext uri="{FF2B5EF4-FFF2-40B4-BE49-F238E27FC236}">
                <a16:creationId xmlns:a16="http://schemas.microsoft.com/office/drawing/2014/main" id="{D18FCC45-C6DD-7B40-A552-A0C509D23CE8}"/>
              </a:ext>
            </a:extLst>
          </p:cNvPr>
          <p:cNvSpPr>
            <a:spLocks noGrp="1" noChangeAspect="1"/>
          </p:cNvSpPr>
          <p:nvPr>
            <p:ph type="pic" sz="quarter" idx="22"/>
          </p:nvPr>
        </p:nvSpPr>
        <p:spPr>
          <a:xfrm>
            <a:off x="3601206" y="2262748"/>
            <a:ext cx="2340000" cy="2340000"/>
          </a:xfrm>
          <a:effectLst>
            <a:outerShdw blurRad="50800" dist="38100" dir="2700000" algn="tl" rotWithShape="0">
              <a:prstClr val="black">
                <a:alpha val="12000"/>
              </a:prstClr>
            </a:outerShdw>
          </a:effectLst>
        </p:spPr>
        <p:txBody>
          <a:bodyPr/>
          <a:lstStyle/>
          <a:p>
            <a:endParaRPr lang="fi-FI"/>
          </a:p>
        </p:txBody>
      </p:sp>
      <p:sp>
        <p:nvSpPr>
          <p:cNvPr id="11" name="Picture Placeholder 3">
            <a:extLst>
              <a:ext uri="{FF2B5EF4-FFF2-40B4-BE49-F238E27FC236}">
                <a16:creationId xmlns:a16="http://schemas.microsoft.com/office/drawing/2014/main" id="{058EE4CF-E4D6-C649-9228-1D6F31551312}"/>
              </a:ext>
            </a:extLst>
          </p:cNvPr>
          <p:cNvSpPr>
            <a:spLocks noGrp="1" noChangeAspect="1"/>
          </p:cNvSpPr>
          <p:nvPr>
            <p:ph type="pic" sz="quarter" idx="23"/>
          </p:nvPr>
        </p:nvSpPr>
        <p:spPr>
          <a:xfrm>
            <a:off x="6242597" y="2262748"/>
            <a:ext cx="2340000" cy="2340000"/>
          </a:xfrm>
          <a:effectLst>
            <a:outerShdw blurRad="50800" dist="38100" dir="2700000" algn="tl" rotWithShape="0">
              <a:prstClr val="black">
                <a:alpha val="12000"/>
              </a:prstClr>
            </a:outerShdw>
          </a:effectLst>
        </p:spPr>
        <p:txBody>
          <a:bodyPr/>
          <a:lstStyle/>
          <a:p>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318991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erus bullleti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EE9-F05E-6B42-BD66-E8997A6B5B54}"/>
              </a:ext>
            </a:extLst>
          </p:cNvPr>
          <p:cNvSpPr>
            <a:spLocks noGrp="1"/>
          </p:cNvSpPr>
          <p:nvPr>
            <p:ph type="title"/>
          </p:nvPr>
        </p:nvSpPr>
        <p:spPr>
          <a:xfrm>
            <a:off x="838200" y="365125"/>
            <a:ext cx="9729188" cy="1325563"/>
          </a:xfrm>
        </p:spPr>
        <p:txBody>
          <a:bodyPr>
            <a:normAutofit/>
          </a:bodyPr>
          <a:lstStyle>
            <a:lvl1pPr>
              <a:defRPr sz="4000">
                <a:solidFill>
                  <a:srgbClr val="002F5B"/>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61A0DB2E-9A5E-AA42-AB8C-DF85F03C0A79}"/>
              </a:ext>
            </a:extLst>
          </p:cNvPr>
          <p:cNvSpPr>
            <a:spLocks noGrp="1"/>
          </p:cNvSpPr>
          <p:nvPr>
            <p:ph idx="1"/>
          </p:nvPr>
        </p:nvSpPr>
        <p:spPr/>
        <p:txBody>
          <a:bodyPr/>
          <a:lstStyle>
            <a:lvl1pPr>
              <a:defRPr sz="2400"/>
            </a:lvl1pPr>
            <a:lvl2pPr>
              <a:defRPr sz="2000"/>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8" name="Slide Number Placeholder 5">
            <a:extLst>
              <a:ext uri="{FF2B5EF4-FFF2-40B4-BE49-F238E27FC236}">
                <a16:creationId xmlns:a16="http://schemas.microsoft.com/office/drawing/2014/main" id="{328E9409-3262-8A43-9AC6-41184C1C1CB3}"/>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902" y="365125"/>
            <a:ext cx="1560711" cy="1743607"/>
          </a:xfrm>
          <a:prstGeom prst="rect">
            <a:avLst/>
          </a:prstGeom>
        </p:spPr>
      </p:pic>
    </p:spTree>
    <p:extLst>
      <p:ext uri="{BB962C8B-B14F-4D97-AF65-F5344CB8AC3E}">
        <p14:creationId xmlns:p14="http://schemas.microsoft.com/office/powerpoint/2010/main" val="64503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kuva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9FB142-2739-5840-AE3B-707D732B48F3}"/>
              </a:ext>
            </a:extLst>
          </p:cNvPr>
          <p:cNvPicPr>
            <a:picLocks noChangeAspect="1"/>
          </p:cNvPicPr>
          <p:nvPr userDrawn="1"/>
        </p:nvPicPr>
        <p:blipFill rotWithShape="1">
          <a:blip r:embed="rId2"/>
          <a:srcRect b="49945"/>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7" name="Picture Placeholder 3">
            <a:extLst>
              <a:ext uri="{FF2B5EF4-FFF2-40B4-BE49-F238E27FC236}">
                <a16:creationId xmlns:a16="http://schemas.microsoft.com/office/drawing/2014/main" id="{0C948641-6324-2C4E-8E41-5C6685E8DB19}"/>
              </a:ext>
            </a:extLst>
          </p:cNvPr>
          <p:cNvSpPr>
            <a:spLocks noGrp="1" noChangeAspect="1"/>
          </p:cNvSpPr>
          <p:nvPr>
            <p:ph type="pic" sz="quarter" idx="22"/>
          </p:nvPr>
        </p:nvSpPr>
        <p:spPr>
          <a:xfrm>
            <a:off x="2284609" y="2262748"/>
            <a:ext cx="2340000" cy="2340000"/>
          </a:xfrm>
          <a:effectLst>
            <a:outerShdw blurRad="50800" dist="38100" dir="2700000" algn="tl" rotWithShape="0">
              <a:prstClr val="black">
                <a:alpha val="12000"/>
              </a:prstClr>
            </a:outerShdw>
          </a:effectLst>
        </p:spPr>
        <p:txBody>
          <a:bodyPr/>
          <a:lstStyle/>
          <a:p>
            <a:endParaRPr lang="fi-FI"/>
          </a:p>
        </p:txBody>
      </p:sp>
      <p:sp>
        <p:nvSpPr>
          <p:cNvPr id="23" name="Text Placeholder 3">
            <a:extLst>
              <a:ext uri="{FF2B5EF4-FFF2-40B4-BE49-F238E27FC236}">
                <a16:creationId xmlns:a16="http://schemas.microsoft.com/office/drawing/2014/main" id="{5D000EAE-B6E3-7949-B464-A3F5C7CE6B45}"/>
              </a:ext>
            </a:extLst>
          </p:cNvPr>
          <p:cNvSpPr>
            <a:spLocks noGrp="1"/>
          </p:cNvSpPr>
          <p:nvPr>
            <p:ph type="body" sz="half" idx="26"/>
          </p:nvPr>
        </p:nvSpPr>
        <p:spPr>
          <a:xfrm>
            <a:off x="7576698"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4" name="Text Placeholder 3">
            <a:extLst>
              <a:ext uri="{FF2B5EF4-FFF2-40B4-BE49-F238E27FC236}">
                <a16:creationId xmlns:a16="http://schemas.microsoft.com/office/drawing/2014/main" id="{821D0D75-80AD-504C-B128-B1C2C9BF9A75}"/>
              </a:ext>
            </a:extLst>
          </p:cNvPr>
          <p:cNvSpPr>
            <a:spLocks noGrp="1"/>
          </p:cNvSpPr>
          <p:nvPr>
            <p:ph type="body" sz="half" idx="27"/>
          </p:nvPr>
        </p:nvSpPr>
        <p:spPr>
          <a:xfrm>
            <a:off x="4926000"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5" name="Text Placeholder 3">
            <a:extLst>
              <a:ext uri="{FF2B5EF4-FFF2-40B4-BE49-F238E27FC236}">
                <a16:creationId xmlns:a16="http://schemas.microsoft.com/office/drawing/2014/main" id="{25BDD379-F172-C141-BBAA-6F24F4137AE2}"/>
              </a:ext>
            </a:extLst>
          </p:cNvPr>
          <p:cNvSpPr>
            <a:spLocks noGrp="1"/>
          </p:cNvSpPr>
          <p:nvPr>
            <p:ph type="body" sz="half" idx="28"/>
          </p:nvPr>
        </p:nvSpPr>
        <p:spPr>
          <a:xfrm>
            <a:off x="2284609"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Picture Placeholder 3">
            <a:extLst>
              <a:ext uri="{FF2B5EF4-FFF2-40B4-BE49-F238E27FC236}">
                <a16:creationId xmlns:a16="http://schemas.microsoft.com/office/drawing/2014/main" id="{3CA66CA6-59A9-7149-B7B6-122A85A8E6E8}"/>
              </a:ext>
            </a:extLst>
          </p:cNvPr>
          <p:cNvSpPr>
            <a:spLocks noGrp="1" noChangeAspect="1"/>
          </p:cNvSpPr>
          <p:nvPr>
            <p:ph type="pic" sz="quarter" idx="29"/>
          </p:nvPr>
        </p:nvSpPr>
        <p:spPr>
          <a:xfrm>
            <a:off x="4926000" y="2262748"/>
            <a:ext cx="2340000" cy="2340000"/>
          </a:xfrm>
          <a:effectLst>
            <a:outerShdw blurRad="50800" dist="38100" dir="2700000" algn="tl" rotWithShape="0">
              <a:prstClr val="black">
                <a:alpha val="12000"/>
              </a:prstClr>
            </a:outerShdw>
          </a:effectLst>
        </p:spPr>
        <p:txBody>
          <a:bodyPr/>
          <a:lstStyle/>
          <a:p>
            <a:endParaRPr lang="fi-FI"/>
          </a:p>
        </p:txBody>
      </p:sp>
      <p:sp>
        <p:nvSpPr>
          <p:cNvPr id="12" name="Picture Placeholder 3">
            <a:extLst>
              <a:ext uri="{FF2B5EF4-FFF2-40B4-BE49-F238E27FC236}">
                <a16:creationId xmlns:a16="http://schemas.microsoft.com/office/drawing/2014/main" id="{670FDC78-CD04-C248-936D-4E535C556FA1}"/>
              </a:ext>
            </a:extLst>
          </p:cNvPr>
          <p:cNvSpPr>
            <a:spLocks noGrp="1" noChangeAspect="1"/>
          </p:cNvSpPr>
          <p:nvPr>
            <p:ph type="pic" sz="quarter" idx="30"/>
          </p:nvPr>
        </p:nvSpPr>
        <p:spPr>
          <a:xfrm>
            <a:off x="7576698" y="2262748"/>
            <a:ext cx="2340000" cy="2340000"/>
          </a:xfrm>
          <a:effectLst>
            <a:outerShdw blurRad="50800" dist="38100" dir="2700000" algn="tl" rotWithShape="0">
              <a:prstClr val="black">
                <a:alpha val="12000"/>
              </a:prstClr>
            </a:outerShdw>
          </a:effectLst>
        </p:spPr>
        <p:txBody>
          <a:bodyPr/>
          <a:lstStyle/>
          <a:p>
            <a:endParaRPr lang="fi-FI"/>
          </a:p>
        </p:txBody>
      </p:sp>
      <p:sp>
        <p:nvSpPr>
          <p:cNvPr id="16" name="Title 1">
            <a:extLst>
              <a:ext uri="{FF2B5EF4-FFF2-40B4-BE49-F238E27FC236}">
                <a16:creationId xmlns:a16="http://schemas.microsoft.com/office/drawing/2014/main" id="{B7DB94EF-40A9-134C-A16A-9F12A7B32799}"/>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en-US" dirty="0"/>
              <a:t>Click to edit Master title style</a:t>
            </a:r>
            <a:endParaRPr lang="fi-FI" dirty="0"/>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3239" y="0"/>
            <a:ext cx="1560711" cy="1743607"/>
          </a:xfrm>
          <a:prstGeom prst="rect">
            <a:avLst/>
          </a:prstGeom>
        </p:spPr>
      </p:pic>
    </p:spTree>
    <p:extLst>
      <p:ext uri="{BB962C8B-B14F-4D97-AF65-F5344CB8AC3E}">
        <p14:creationId xmlns:p14="http://schemas.microsoft.com/office/powerpoint/2010/main" val="355403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kuva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B2900E-C3A0-A34C-B548-6B0DD892D7A6}"/>
              </a:ext>
            </a:extLst>
          </p:cNvPr>
          <p:cNvPicPr>
            <a:picLocks noChangeAspect="1"/>
          </p:cNvPicPr>
          <p:nvPr userDrawn="1"/>
        </p:nvPicPr>
        <p:blipFill rotWithShape="1">
          <a:blip r:embed="rId2"/>
          <a:srcRect b="49945"/>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23" name="Text Placeholder 3">
            <a:extLst>
              <a:ext uri="{FF2B5EF4-FFF2-40B4-BE49-F238E27FC236}">
                <a16:creationId xmlns:a16="http://schemas.microsoft.com/office/drawing/2014/main" id="{7D623471-4980-9641-B3B4-4B85FB9A32FC}"/>
              </a:ext>
            </a:extLst>
          </p:cNvPr>
          <p:cNvSpPr>
            <a:spLocks noGrp="1"/>
          </p:cNvSpPr>
          <p:nvPr>
            <p:ph type="body" sz="half" idx="30"/>
          </p:nvPr>
        </p:nvSpPr>
        <p:spPr>
          <a:xfrm>
            <a:off x="972935"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4" name="Text Placeholder 3">
            <a:extLst>
              <a:ext uri="{FF2B5EF4-FFF2-40B4-BE49-F238E27FC236}">
                <a16:creationId xmlns:a16="http://schemas.microsoft.com/office/drawing/2014/main" id="{FD3FB280-2B1E-194E-B740-5E2F1300A424}"/>
              </a:ext>
            </a:extLst>
          </p:cNvPr>
          <p:cNvSpPr>
            <a:spLocks noGrp="1"/>
          </p:cNvSpPr>
          <p:nvPr>
            <p:ph type="body" sz="half" idx="31"/>
          </p:nvPr>
        </p:nvSpPr>
        <p:spPr>
          <a:xfrm>
            <a:off x="3614326"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9" name="Text Placeholder 3">
            <a:extLst>
              <a:ext uri="{FF2B5EF4-FFF2-40B4-BE49-F238E27FC236}">
                <a16:creationId xmlns:a16="http://schemas.microsoft.com/office/drawing/2014/main" id="{16745DA5-3D02-834C-9004-6EA74085AD4E}"/>
              </a:ext>
            </a:extLst>
          </p:cNvPr>
          <p:cNvSpPr>
            <a:spLocks noGrp="1"/>
          </p:cNvSpPr>
          <p:nvPr>
            <p:ph type="body" sz="half" idx="32"/>
          </p:nvPr>
        </p:nvSpPr>
        <p:spPr>
          <a:xfrm>
            <a:off x="6255716"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0" name="Text Placeholder 3">
            <a:extLst>
              <a:ext uri="{FF2B5EF4-FFF2-40B4-BE49-F238E27FC236}">
                <a16:creationId xmlns:a16="http://schemas.microsoft.com/office/drawing/2014/main" id="{B7511C7F-3548-AF44-87F8-EE78B514AC03}"/>
              </a:ext>
            </a:extLst>
          </p:cNvPr>
          <p:cNvSpPr>
            <a:spLocks noGrp="1"/>
          </p:cNvSpPr>
          <p:nvPr>
            <p:ph type="body" sz="half" idx="33"/>
          </p:nvPr>
        </p:nvSpPr>
        <p:spPr>
          <a:xfrm>
            <a:off x="8897107"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1" name="Title 1">
            <a:extLst>
              <a:ext uri="{FF2B5EF4-FFF2-40B4-BE49-F238E27FC236}">
                <a16:creationId xmlns:a16="http://schemas.microsoft.com/office/drawing/2014/main" id="{43AA93D3-A9A9-4145-B0C2-4CDEBDC60A5B}"/>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en-US" dirty="0"/>
              <a:t>Click to edit Master title style</a:t>
            </a:r>
            <a:endParaRPr lang="fi-FI" dirty="0"/>
          </a:p>
        </p:txBody>
      </p:sp>
      <p:sp>
        <p:nvSpPr>
          <p:cNvPr id="15" name="Picture Placeholder 3">
            <a:extLst>
              <a:ext uri="{FF2B5EF4-FFF2-40B4-BE49-F238E27FC236}">
                <a16:creationId xmlns:a16="http://schemas.microsoft.com/office/drawing/2014/main" id="{DD247B6A-6DD6-8E4F-89F7-D036D882B9FF}"/>
              </a:ext>
            </a:extLst>
          </p:cNvPr>
          <p:cNvSpPr>
            <a:spLocks noGrp="1" noChangeAspect="1"/>
          </p:cNvSpPr>
          <p:nvPr>
            <p:ph type="pic" sz="quarter" idx="22"/>
          </p:nvPr>
        </p:nvSpPr>
        <p:spPr>
          <a:xfrm>
            <a:off x="972934" y="2262748"/>
            <a:ext cx="2340000" cy="2340000"/>
          </a:xfrm>
          <a:effectLst>
            <a:outerShdw blurRad="50800" dist="38100" dir="2700000" algn="tl" rotWithShape="0">
              <a:prstClr val="black">
                <a:alpha val="12000"/>
              </a:prstClr>
            </a:outerShdw>
          </a:effectLst>
        </p:spPr>
        <p:txBody>
          <a:bodyPr/>
          <a:lstStyle/>
          <a:p>
            <a:endParaRPr lang="fi-FI"/>
          </a:p>
        </p:txBody>
      </p:sp>
      <p:sp>
        <p:nvSpPr>
          <p:cNvPr id="16" name="Picture Placeholder 3">
            <a:extLst>
              <a:ext uri="{FF2B5EF4-FFF2-40B4-BE49-F238E27FC236}">
                <a16:creationId xmlns:a16="http://schemas.microsoft.com/office/drawing/2014/main" id="{BD3AEF14-403E-0D49-9752-CCB3AC97D085}"/>
              </a:ext>
            </a:extLst>
          </p:cNvPr>
          <p:cNvSpPr>
            <a:spLocks noGrp="1" noChangeAspect="1"/>
          </p:cNvSpPr>
          <p:nvPr>
            <p:ph type="pic" sz="quarter" idx="37"/>
          </p:nvPr>
        </p:nvSpPr>
        <p:spPr>
          <a:xfrm>
            <a:off x="3614325" y="2262748"/>
            <a:ext cx="2340000" cy="2340000"/>
          </a:xfrm>
          <a:effectLst>
            <a:outerShdw blurRad="50800" dist="38100" dir="2700000" algn="tl" rotWithShape="0">
              <a:prstClr val="black">
                <a:alpha val="12000"/>
              </a:prstClr>
            </a:outerShdw>
          </a:effectLst>
        </p:spPr>
        <p:txBody>
          <a:bodyPr/>
          <a:lstStyle/>
          <a:p>
            <a:endParaRPr lang="fi-FI"/>
          </a:p>
        </p:txBody>
      </p:sp>
      <p:sp>
        <p:nvSpPr>
          <p:cNvPr id="17" name="Picture Placeholder 3">
            <a:extLst>
              <a:ext uri="{FF2B5EF4-FFF2-40B4-BE49-F238E27FC236}">
                <a16:creationId xmlns:a16="http://schemas.microsoft.com/office/drawing/2014/main" id="{D767C64C-BE03-3C49-8F5E-F21FA49C2B71}"/>
              </a:ext>
            </a:extLst>
          </p:cNvPr>
          <p:cNvSpPr>
            <a:spLocks noGrp="1" noChangeAspect="1"/>
          </p:cNvSpPr>
          <p:nvPr>
            <p:ph type="pic" sz="quarter" idx="38"/>
          </p:nvPr>
        </p:nvSpPr>
        <p:spPr>
          <a:xfrm>
            <a:off x="6255716" y="2262748"/>
            <a:ext cx="2340000" cy="2340000"/>
          </a:xfrm>
          <a:effectLst>
            <a:outerShdw blurRad="50800" dist="38100" dir="2700000" algn="tl" rotWithShape="0">
              <a:prstClr val="black">
                <a:alpha val="12000"/>
              </a:prstClr>
            </a:outerShdw>
          </a:effectLst>
        </p:spPr>
        <p:txBody>
          <a:bodyPr/>
          <a:lstStyle/>
          <a:p>
            <a:endParaRPr lang="fi-FI"/>
          </a:p>
        </p:txBody>
      </p:sp>
      <p:sp>
        <p:nvSpPr>
          <p:cNvPr id="21" name="Picture Placeholder 3">
            <a:extLst>
              <a:ext uri="{FF2B5EF4-FFF2-40B4-BE49-F238E27FC236}">
                <a16:creationId xmlns:a16="http://schemas.microsoft.com/office/drawing/2014/main" id="{9505BD62-B4F5-0046-B316-96AE1E1D8667}"/>
              </a:ext>
            </a:extLst>
          </p:cNvPr>
          <p:cNvSpPr>
            <a:spLocks noGrp="1" noChangeAspect="1"/>
          </p:cNvSpPr>
          <p:nvPr>
            <p:ph type="pic" sz="quarter" idx="39"/>
          </p:nvPr>
        </p:nvSpPr>
        <p:spPr>
          <a:xfrm>
            <a:off x="8897107" y="2262748"/>
            <a:ext cx="2340000" cy="2340000"/>
          </a:xfrm>
          <a:effectLst>
            <a:outerShdw blurRad="50800" dist="38100" dir="2700000" algn="tl" rotWithShape="0">
              <a:prstClr val="black">
                <a:alpha val="12000"/>
              </a:prstClr>
            </a:outerShdw>
          </a:effectLst>
        </p:spPr>
        <p:txBody>
          <a:bodyPr/>
          <a:lstStyle/>
          <a:p>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3239" y="0"/>
            <a:ext cx="1560711" cy="1743607"/>
          </a:xfrm>
          <a:prstGeom prst="rect">
            <a:avLst/>
          </a:prstGeom>
        </p:spPr>
      </p:pic>
    </p:spTree>
    <p:extLst>
      <p:ext uri="{BB962C8B-B14F-4D97-AF65-F5344CB8AC3E}">
        <p14:creationId xmlns:p14="http://schemas.microsoft.com/office/powerpoint/2010/main" val="170048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Otsikko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F759DA6-3D22-441E-AB31-8C2BDAACF2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5CB40EC-CE53-43E2-9FD3-CF8DA8DA1D0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3CD5CBFD-AEEA-42BF-B532-D1F40733AA2B}"/>
              </a:ext>
            </a:extLst>
          </p:cNvPr>
          <p:cNvSpPr>
            <a:spLocks noGrp="1"/>
          </p:cNvSpPr>
          <p:nvPr>
            <p:ph type="sldNum" sz="quarter" idx="12"/>
          </p:nvPr>
        </p:nvSpPr>
        <p:spPr/>
        <p:txBody>
          <a:body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1C4406C4-937B-461B-80D9-087E789E7DAA}"/>
              </a:ext>
            </a:extLst>
          </p:cNvPr>
          <p:cNvSpPr>
            <a:spLocks noGrp="1"/>
          </p:cNvSpPr>
          <p:nvPr>
            <p:ph type="dt" sz="half" idx="10"/>
          </p:nvPr>
        </p:nvSpPr>
        <p:spPr/>
        <p:txBody>
          <a:bodyPr/>
          <a:lstStyle/>
          <a:p>
            <a:fld id="{D4E2B817-9E45-484F-BEDC-BD528592F0BA}" type="datetime1">
              <a:rPr lang="fi-FI" smtClean="0"/>
              <a:t>3.6.2025</a:t>
            </a:fld>
            <a:endParaRPr lang="fi-FI"/>
          </a:p>
        </p:txBody>
      </p:sp>
      <p:sp>
        <p:nvSpPr>
          <p:cNvPr id="5" name="Alatunnisteen paikkamerkki 4">
            <a:extLst>
              <a:ext uri="{FF2B5EF4-FFF2-40B4-BE49-F238E27FC236}">
                <a16:creationId xmlns:a16="http://schemas.microsoft.com/office/drawing/2014/main" id="{DAC201B3-F9CA-496D-AE46-0937141B3EE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73400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ulletit 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FFF-98B7-0647-BB1C-EE8CA23E1D95}"/>
              </a:ext>
            </a:extLst>
          </p:cNvPr>
          <p:cNvSpPr>
            <a:spLocks noGrp="1"/>
          </p:cNvSpPr>
          <p:nvPr>
            <p:ph type="title"/>
          </p:nvPr>
        </p:nvSpPr>
        <p:spPr>
          <a:xfrm>
            <a:off x="838200" y="365125"/>
            <a:ext cx="9729188" cy="1325563"/>
          </a:xfrm>
        </p:spPr>
        <p:txBody>
          <a:bodyPr>
            <a:normAutofit/>
          </a:bodyPr>
          <a:lstStyle>
            <a:lvl1pPr>
              <a:defRPr sz="4000"/>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0B8AC24F-74C8-D846-9FB3-6CAF2AA9D19F}"/>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a:extLst>
              <a:ext uri="{FF2B5EF4-FFF2-40B4-BE49-F238E27FC236}">
                <a16:creationId xmlns:a16="http://schemas.microsoft.com/office/drawing/2014/main" id="{E9D2042A-92A6-2240-8510-115D1F6795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1E5BB522-C2A2-944F-BE3C-E8AEDC463307}"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902" y="365125"/>
            <a:ext cx="1560711" cy="1743607"/>
          </a:xfrm>
          <a:prstGeom prst="rect">
            <a:avLst/>
          </a:prstGeom>
        </p:spPr>
      </p:pic>
    </p:spTree>
    <p:extLst>
      <p:ext uri="{BB962C8B-B14F-4D97-AF65-F5344CB8AC3E}">
        <p14:creationId xmlns:p14="http://schemas.microsoft.com/office/powerpoint/2010/main" val="406043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it 2 palstaa, otsikkolaatik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9087-53CC-FF44-9A30-AE9D41C2D5BD}"/>
              </a:ext>
            </a:extLst>
          </p:cNvPr>
          <p:cNvSpPr>
            <a:spLocks noGrp="1"/>
          </p:cNvSpPr>
          <p:nvPr>
            <p:ph type="title"/>
          </p:nvPr>
        </p:nvSpPr>
        <p:spPr>
          <a:xfrm>
            <a:off x="839788" y="365125"/>
            <a:ext cx="9727600" cy="1325563"/>
          </a:xfrm>
        </p:spPr>
        <p:txBody>
          <a:bodyPr>
            <a:normAutofit/>
          </a:bodyPr>
          <a:lstStyle>
            <a:lvl1pPr>
              <a:defRPr sz="4000"/>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E6B6C178-61AC-C148-AA6D-032ACA632CCF}"/>
              </a:ext>
            </a:extLst>
          </p:cNvPr>
          <p:cNvSpPr>
            <a:spLocks noGrp="1"/>
          </p:cNvSpPr>
          <p:nvPr>
            <p:ph type="body" idx="1"/>
          </p:nvPr>
        </p:nvSpPr>
        <p:spPr>
          <a:xfrm>
            <a:off x="839788" y="1796630"/>
            <a:ext cx="5157787" cy="823912"/>
          </a:xfrm>
          <a:solidFill>
            <a:srgbClr val="002F5B"/>
          </a:solidFill>
        </p:spPr>
        <p:txBody>
          <a:bodyPr lIns="216000" tIns="216000" rIns="216000" bIns="216000" anchor="b"/>
          <a:lstStyle>
            <a:lvl1pPr marL="0" indent="0" algn="l">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7BC0E9A-28E5-7540-BB0A-C5978482691D}"/>
              </a:ext>
            </a:extLst>
          </p:cNvPr>
          <p:cNvSpPr>
            <a:spLocks noGrp="1"/>
          </p:cNvSpPr>
          <p:nvPr>
            <p:ph sz="half" idx="2"/>
          </p:nvPr>
        </p:nvSpPr>
        <p:spPr>
          <a:xfrm>
            <a:off x="839788" y="2723474"/>
            <a:ext cx="5157787" cy="36328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Content Placeholder 5">
            <a:extLst>
              <a:ext uri="{FF2B5EF4-FFF2-40B4-BE49-F238E27FC236}">
                <a16:creationId xmlns:a16="http://schemas.microsoft.com/office/drawing/2014/main" id="{14B6E82A-08A3-4944-A393-1DFF5854B06D}"/>
              </a:ext>
            </a:extLst>
          </p:cNvPr>
          <p:cNvSpPr>
            <a:spLocks noGrp="1"/>
          </p:cNvSpPr>
          <p:nvPr>
            <p:ph sz="quarter" idx="4"/>
          </p:nvPr>
        </p:nvSpPr>
        <p:spPr>
          <a:xfrm>
            <a:off x="6172200" y="2723474"/>
            <a:ext cx="5183188" cy="36328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9" name="Slide Number Placeholder 8">
            <a:extLst>
              <a:ext uri="{FF2B5EF4-FFF2-40B4-BE49-F238E27FC236}">
                <a16:creationId xmlns:a16="http://schemas.microsoft.com/office/drawing/2014/main" id="{8D78228E-A85B-BB43-AEB1-3325048CB0CA}"/>
              </a:ext>
            </a:extLst>
          </p:cNvPr>
          <p:cNvSpPr>
            <a:spLocks noGrp="1"/>
          </p:cNvSpPr>
          <p:nvPr>
            <p:ph type="sldNum" sz="quarter" idx="12"/>
          </p:nvPr>
        </p:nvSpPr>
        <p:spPr/>
        <p:txBody>
          <a:bodyPr/>
          <a:lstStyle/>
          <a:p>
            <a:fld id="{1E5BB522-C2A2-944F-BE3C-E8AEDC463307}" type="slidenum">
              <a:rPr lang="fi-FI" smtClean="0"/>
              <a:t>‹#›</a:t>
            </a:fld>
            <a:endParaRPr lang="fi-FI"/>
          </a:p>
        </p:txBody>
      </p:sp>
      <p:sp>
        <p:nvSpPr>
          <p:cNvPr id="11" name="Text Placeholder 2">
            <a:extLst>
              <a:ext uri="{FF2B5EF4-FFF2-40B4-BE49-F238E27FC236}">
                <a16:creationId xmlns:a16="http://schemas.microsoft.com/office/drawing/2014/main" id="{515523ED-6704-5347-BE67-573A7B1ED7ED}"/>
              </a:ext>
            </a:extLst>
          </p:cNvPr>
          <p:cNvSpPr>
            <a:spLocks noGrp="1"/>
          </p:cNvSpPr>
          <p:nvPr>
            <p:ph type="body" idx="13"/>
          </p:nvPr>
        </p:nvSpPr>
        <p:spPr>
          <a:xfrm>
            <a:off x="6172200" y="1796630"/>
            <a:ext cx="5157787" cy="823912"/>
          </a:xfrm>
          <a:solidFill>
            <a:srgbClr val="002F5B"/>
          </a:solidFill>
        </p:spPr>
        <p:txBody>
          <a:bodyPr lIns="216000" tIns="216000" rIns="216000" bIns="216000" anchor="b"/>
          <a:lstStyle>
            <a:lvl1pPr marL="0" indent="0" algn="l">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902" y="365125"/>
            <a:ext cx="1560711" cy="1743607"/>
          </a:xfrm>
          <a:prstGeom prst="rect">
            <a:avLst/>
          </a:prstGeom>
        </p:spPr>
      </p:pic>
    </p:spTree>
    <p:extLst>
      <p:ext uri="{BB962C8B-B14F-4D97-AF65-F5344CB8AC3E}">
        <p14:creationId xmlns:p14="http://schemas.microsoft.com/office/powerpoint/2010/main" val="330031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olla ty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FFF-98B7-0647-BB1C-EE8CA23E1D95}"/>
              </a:ext>
            </a:extLst>
          </p:cNvPr>
          <p:cNvSpPr>
            <a:spLocks noGrp="1"/>
          </p:cNvSpPr>
          <p:nvPr>
            <p:ph type="title"/>
          </p:nvPr>
        </p:nvSpPr>
        <p:spPr>
          <a:xfrm>
            <a:off x="838200" y="365125"/>
            <a:ext cx="9729188" cy="1325563"/>
          </a:xfrm>
        </p:spPr>
        <p:txBody>
          <a:bodyPr>
            <a:normAutofit/>
          </a:bodyPr>
          <a:lstStyle>
            <a:lvl1pPr>
              <a:defRPr sz="4000"/>
            </a:lvl1pPr>
          </a:lstStyle>
          <a:p>
            <a:r>
              <a:rPr lang="en-US" dirty="0"/>
              <a:t>Click to edit Master title style</a:t>
            </a:r>
            <a:endParaRPr lang="fi-FI" dirty="0"/>
          </a:p>
        </p:txBody>
      </p:sp>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1E5BB522-C2A2-944F-BE3C-E8AEDC463307}" type="slidenum">
              <a:rPr lang="fi-FI" smtClean="0"/>
              <a:t>‹#›</a:t>
            </a:fld>
            <a:endParaRPr lang="fi-FI"/>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7388" y="156102"/>
            <a:ext cx="1560711" cy="1743607"/>
          </a:xfrm>
          <a:prstGeom prst="rect">
            <a:avLst/>
          </a:prstGeom>
        </p:spPr>
      </p:pic>
    </p:spTree>
    <p:extLst>
      <p:ext uri="{BB962C8B-B14F-4D97-AF65-F5344CB8AC3E}">
        <p14:creationId xmlns:p14="http://schemas.microsoft.com/office/powerpoint/2010/main" val="73937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teksti val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B05-239D-0643-93B5-2899FBB1B7DD}"/>
              </a:ext>
            </a:extLst>
          </p:cNvPr>
          <p:cNvSpPr>
            <a:spLocks noGrp="1"/>
          </p:cNvSpPr>
          <p:nvPr>
            <p:ph type="title"/>
          </p:nvPr>
        </p:nvSpPr>
        <p:spPr>
          <a:xfrm>
            <a:off x="1409830" y="181370"/>
            <a:ext cx="9080569" cy="2852737"/>
          </a:xfrm>
          <a:effectLst/>
        </p:spPr>
        <p:txBody>
          <a:bodyPr anchor="b">
            <a:normAutofit/>
          </a:bodyPr>
          <a:lstStyle>
            <a:lvl1pPr>
              <a:defRPr sz="5400" spc="-50" baseline="0">
                <a:solidFill>
                  <a:srgbClr val="002F5B"/>
                </a:solidFill>
              </a:defRPr>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D56858AD-DC95-2F44-89C2-1218375A0CB1}"/>
              </a:ext>
            </a:extLst>
          </p:cNvPr>
          <p:cNvSpPr>
            <a:spLocks noGrp="1"/>
          </p:cNvSpPr>
          <p:nvPr>
            <p:ph type="body" idx="1"/>
          </p:nvPr>
        </p:nvSpPr>
        <p:spPr>
          <a:xfrm>
            <a:off x="1409830" y="3227248"/>
            <a:ext cx="9080569" cy="2259479"/>
          </a:xfrm>
          <a:effectLst>
            <a:glow rad="546100">
              <a:schemeClr val="tx1">
                <a:alpha val="84000"/>
              </a:schemeClr>
            </a:glow>
          </a:effectLst>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F3FF480C-8508-5A4D-9436-22E96D7B7391}"/>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0399" y="180735"/>
            <a:ext cx="1560711" cy="1743607"/>
          </a:xfrm>
          <a:prstGeom prst="rect">
            <a:avLst/>
          </a:prstGeom>
        </p:spPr>
      </p:pic>
    </p:spTree>
    <p:extLst>
      <p:ext uri="{BB962C8B-B14F-4D97-AF65-F5344CB8AC3E}">
        <p14:creationId xmlns:p14="http://schemas.microsoft.com/office/powerpoint/2010/main" val="8223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eskellä">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p:spPr>
        <p:txBody>
          <a:bodyPr anchor="ctr">
            <a:normAutofit/>
          </a:bodyPr>
          <a:lstStyle>
            <a:lvl1pPr marL="0" indent="0">
              <a:lnSpc>
                <a:spcPct val="100000"/>
              </a:lnSpc>
              <a:buNone/>
              <a:defRPr sz="3200" b="0">
                <a:solidFill>
                  <a:srgbClr val="002F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Slide Number Placeholder 5">
            <a:extLst>
              <a:ext uri="{FF2B5EF4-FFF2-40B4-BE49-F238E27FC236}">
                <a16:creationId xmlns:a16="http://schemas.microsoft.com/office/drawing/2014/main" id="{9C39EA95-DE4A-424E-AE6D-CD9E6CD3B03B}"/>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35090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eksti">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DD9567F-1B21-044D-A586-CDAFD90C3A4C}"/>
              </a:ext>
            </a:extLst>
          </p:cNvPr>
          <p:cNvSpPr>
            <a:spLocks noGrp="1"/>
          </p:cNvSpPr>
          <p:nvPr>
            <p:ph type="body" idx="1"/>
          </p:nvPr>
        </p:nvSpPr>
        <p:spPr>
          <a:xfrm>
            <a:off x="1688207" y="1513230"/>
            <a:ext cx="8815587" cy="3831541"/>
          </a:xfrm>
          <a:effectLst/>
        </p:spPr>
        <p:txBody>
          <a:bodyPr anchor="ctr">
            <a:normAutofit/>
          </a:bodyPr>
          <a:lstStyle>
            <a:lvl1pPr marL="0" indent="0" algn="ctr">
              <a:buNone/>
              <a:defRPr sz="8800" b="1" spc="-150">
                <a:solidFill>
                  <a:srgbClr val="002F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Slide Number Placeholder 5">
            <a:extLst>
              <a:ext uri="{FF2B5EF4-FFF2-40B4-BE49-F238E27FC236}">
                <a16:creationId xmlns:a16="http://schemas.microsoft.com/office/drawing/2014/main" id="{87832437-0311-0545-BFCF-088015338C82}"/>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102474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67B95-9AC7-A043-B8FD-E3021C1E9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95384559-CC17-CE46-9193-51A9D8A0B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Slide Number Placeholder 5">
            <a:extLst>
              <a:ext uri="{FF2B5EF4-FFF2-40B4-BE49-F238E27FC236}">
                <a16:creationId xmlns:a16="http://schemas.microsoft.com/office/drawing/2014/main" id="{9B294E01-4403-BB4F-9726-41BA18A9D2F7}"/>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Tree>
    <p:extLst>
      <p:ext uri="{BB962C8B-B14F-4D97-AF65-F5344CB8AC3E}">
        <p14:creationId xmlns:p14="http://schemas.microsoft.com/office/powerpoint/2010/main" val="3704997948"/>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0" r:id="rId3"/>
    <p:sldLayoutId id="2147483652" r:id="rId4"/>
    <p:sldLayoutId id="2147483653" r:id="rId5"/>
    <p:sldLayoutId id="2147483673" r:id="rId6"/>
    <p:sldLayoutId id="2147483667" r:id="rId7"/>
    <p:sldLayoutId id="2147483668" r:id="rId8"/>
    <p:sldLayoutId id="2147483669" r:id="rId9"/>
    <p:sldLayoutId id="2147483684" r:id="rId10"/>
    <p:sldLayoutId id="2147483655" r:id="rId11"/>
    <p:sldLayoutId id="2147483661" r:id="rId12"/>
    <p:sldLayoutId id="2147483674" r:id="rId13"/>
    <p:sldLayoutId id="2147483664" r:id="rId14"/>
    <p:sldLayoutId id="2147483676" r:id="rId15"/>
    <p:sldLayoutId id="2147483677" r:id="rId16"/>
    <p:sldLayoutId id="2147483665" r:id="rId17"/>
    <p:sldLayoutId id="2147483678" r:id="rId18"/>
    <p:sldLayoutId id="2147483679" r:id="rId19"/>
    <p:sldLayoutId id="2147483680" r:id="rId20"/>
    <p:sldLayoutId id="2147483666" r:id="rId21"/>
    <p:sldLayoutId id="2147483681" r:id="rId22"/>
    <p:sldLayoutId id="2147483682" r:id="rId23"/>
    <p:sldLayoutId id="2147483683" r:id="rId24"/>
    <p:sldLayoutId id="2147483659" r:id="rId25"/>
    <p:sldLayoutId id="2147483660" r:id="rId26"/>
    <p:sldLayoutId id="2147483662" r:id="rId27"/>
    <p:sldLayoutId id="2147483663" r:id="rId28"/>
    <p:sldLayoutId id="2147483686" r:id="rId29"/>
    <p:sldLayoutId id="2147483685" r:id="rId30"/>
    <p:sldLayoutId id="2147483689" r:id="rId31"/>
    <p:sldLayoutId id="2147483690"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b="1" kern="1200">
          <a:solidFill>
            <a:srgbClr val="002F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800"/>
        </a:spcBef>
        <a:spcAft>
          <a:spcPts val="5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71753" y="1897528"/>
            <a:ext cx="11161986" cy="2852737"/>
          </a:xfrm>
        </p:spPr>
        <p:txBody>
          <a:bodyPr>
            <a:normAutofit/>
          </a:bodyPr>
          <a:lstStyle/>
          <a:p>
            <a:r>
              <a:rPr lang="fi-FI" dirty="0"/>
              <a:t>Metsäkatoasetuksen toimeenpanon tilannekatsaus</a:t>
            </a:r>
            <a:endParaRPr lang="fi-FI" sz="3600" dirty="0"/>
          </a:p>
        </p:txBody>
      </p:sp>
      <p:sp>
        <p:nvSpPr>
          <p:cNvPr id="3" name="Tekstin paikkamerkki 2"/>
          <p:cNvSpPr>
            <a:spLocks noGrp="1"/>
          </p:cNvSpPr>
          <p:nvPr>
            <p:ph type="body" idx="1"/>
          </p:nvPr>
        </p:nvSpPr>
        <p:spPr/>
        <p:txBody>
          <a:bodyPr vert="horz" lIns="91440" tIns="45720" rIns="91440" bIns="45720" rtlCol="0" anchor="t">
            <a:normAutofit/>
          </a:bodyPr>
          <a:lstStyle/>
          <a:p>
            <a:r>
              <a:rPr lang="fi-FI" dirty="0"/>
              <a:t>Ruokaviraston EUDR-webinaari osa 1</a:t>
            </a:r>
          </a:p>
          <a:p>
            <a:r>
              <a:rPr lang="fi-FI" dirty="0"/>
              <a:t>3.6.2025</a:t>
            </a:r>
          </a:p>
        </p:txBody>
      </p:sp>
      <p:sp>
        <p:nvSpPr>
          <p:cNvPr id="4" name="Tekstin paikkamerkki 2">
            <a:extLst>
              <a:ext uri="{FF2B5EF4-FFF2-40B4-BE49-F238E27FC236}">
                <a16:creationId xmlns:a16="http://schemas.microsoft.com/office/drawing/2014/main" id="{BBBD9AA3-0733-12F2-8117-C6E6ED92C78C}"/>
              </a:ext>
            </a:extLst>
          </p:cNvPr>
          <p:cNvSpPr txBox="1">
            <a:spLocks/>
          </p:cNvSpPr>
          <p:nvPr/>
        </p:nvSpPr>
        <p:spPr>
          <a:xfrm>
            <a:off x="8830218" y="5832831"/>
            <a:ext cx="3115039" cy="102516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800"/>
              </a:spcBef>
              <a:spcAft>
                <a:spcPts val="500"/>
              </a:spcAft>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i-FI" sz="1600" dirty="0"/>
              <a:t>Maa- ja metsätalousministeriö</a:t>
            </a:r>
          </a:p>
          <a:p>
            <a:r>
              <a:rPr lang="fi-FI" sz="1600" dirty="0"/>
              <a:t>Viktor Harvio</a:t>
            </a:r>
          </a:p>
        </p:txBody>
      </p:sp>
    </p:spTree>
    <p:extLst>
      <p:ext uri="{BB962C8B-B14F-4D97-AF65-F5344CB8AC3E}">
        <p14:creationId xmlns:p14="http://schemas.microsoft.com/office/powerpoint/2010/main" val="25678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557A62-960D-5FDF-5F60-AC0BE4C0CFA2}"/>
              </a:ext>
            </a:extLst>
          </p:cNvPr>
          <p:cNvSpPr>
            <a:spLocks noGrp="1"/>
          </p:cNvSpPr>
          <p:nvPr>
            <p:ph type="title"/>
          </p:nvPr>
        </p:nvSpPr>
        <p:spPr/>
        <p:txBody>
          <a:bodyPr/>
          <a:lstStyle/>
          <a:p>
            <a:r>
              <a:rPr lang="fi-FI" dirty="0"/>
              <a:t>EUDR EU-asioita</a:t>
            </a:r>
          </a:p>
        </p:txBody>
      </p:sp>
      <p:sp>
        <p:nvSpPr>
          <p:cNvPr id="3" name="Sisällön paikkamerkki 2">
            <a:extLst>
              <a:ext uri="{FF2B5EF4-FFF2-40B4-BE49-F238E27FC236}">
                <a16:creationId xmlns:a16="http://schemas.microsoft.com/office/drawing/2014/main" id="{8BFAA676-71B7-F315-9EA9-AA8C2E518CF9}"/>
              </a:ext>
            </a:extLst>
          </p:cNvPr>
          <p:cNvSpPr>
            <a:spLocks noGrp="1"/>
          </p:cNvSpPr>
          <p:nvPr>
            <p:ph idx="1"/>
          </p:nvPr>
        </p:nvSpPr>
        <p:spPr/>
        <p:txBody>
          <a:bodyPr>
            <a:normAutofit/>
          </a:bodyPr>
          <a:lstStyle/>
          <a:p>
            <a:r>
              <a:rPr lang="fi-FI" b="0" i="0" u="none" strike="noStrike" dirty="0">
                <a:solidFill>
                  <a:srgbClr val="000000"/>
                </a:solidFill>
                <a:effectLst/>
                <a:latin typeface="Arial" panose="020B0604020202020204" pitchFamily="34" charset="0"/>
              </a:rPr>
              <a:t>Komissio yhdessä jäsenmaiden kanssa pyrkii selventämään asetuksen toimeenpanoa sekä yksinkertaistamaan asetuksen toimeenpanoa</a:t>
            </a:r>
          </a:p>
          <a:p>
            <a:r>
              <a:rPr lang="fi-FI" b="0" i="0" u="none" strike="noStrike" dirty="0">
                <a:solidFill>
                  <a:srgbClr val="000000"/>
                </a:solidFill>
                <a:effectLst/>
                <a:latin typeface="Arial" panose="020B0604020202020204" pitchFamily="34" charset="0"/>
              </a:rPr>
              <a:t>Komissio jatkaa toimeenpanon tukityökalujen kehittämistä</a:t>
            </a:r>
          </a:p>
          <a:p>
            <a:pPr lvl="1"/>
            <a:r>
              <a:rPr lang="fi-FI" dirty="0">
                <a:solidFill>
                  <a:srgbClr val="000000"/>
                </a:solidFill>
              </a:rPr>
              <a:t>Mm. ohjeistukset, koulutukset, EUDR-tietojärjestelmän ja metsäobservatorion kehittäminen</a:t>
            </a:r>
            <a:endParaRPr lang="fi-FI" b="0" i="0" u="none" strike="noStrike" dirty="0">
              <a:solidFill>
                <a:srgbClr val="000000"/>
              </a:solidFill>
              <a:effectLst/>
              <a:latin typeface="Arial" panose="020B0604020202020204" pitchFamily="34" charset="0"/>
            </a:endParaRPr>
          </a:p>
          <a:p>
            <a:r>
              <a:rPr lang="fi-FI" b="0" i="0" u="none" strike="noStrike" dirty="0">
                <a:solidFill>
                  <a:srgbClr val="000000"/>
                </a:solidFill>
                <a:effectLst/>
                <a:latin typeface="Arial" panose="020B0604020202020204" pitchFamily="34" charset="0"/>
              </a:rPr>
              <a:t>Team Europe –ohjelmalla EU tukee kolmansien maiden EUDR-toimeenpanoa</a:t>
            </a:r>
            <a:endParaRPr lang="fi-FI" dirty="0"/>
          </a:p>
        </p:txBody>
      </p:sp>
      <p:sp>
        <p:nvSpPr>
          <p:cNvPr id="4" name="Dian numeron paikkamerkki 3">
            <a:extLst>
              <a:ext uri="{FF2B5EF4-FFF2-40B4-BE49-F238E27FC236}">
                <a16:creationId xmlns:a16="http://schemas.microsoft.com/office/drawing/2014/main" id="{4DD843FA-4270-56CB-38AA-BE3EC6052562}"/>
              </a:ext>
            </a:extLst>
          </p:cNvPr>
          <p:cNvSpPr>
            <a:spLocks noGrp="1"/>
          </p:cNvSpPr>
          <p:nvPr>
            <p:ph type="sldNum" sz="quarter" idx="4"/>
          </p:nvPr>
        </p:nvSpPr>
        <p:spPr/>
        <p:txBody>
          <a:bodyPr/>
          <a:lstStyle/>
          <a:p>
            <a:fld id="{1E5BB522-C2A2-944F-BE3C-E8AEDC463307}" type="slidenum">
              <a:rPr lang="fi-FI" smtClean="0"/>
              <a:pPr/>
              <a:t>10</a:t>
            </a:fld>
            <a:endParaRPr lang="fi-FI" dirty="0"/>
          </a:p>
        </p:txBody>
      </p:sp>
    </p:spTree>
    <p:extLst>
      <p:ext uri="{BB962C8B-B14F-4D97-AF65-F5344CB8AC3E}">
        <p14:creationId xmlns:p14="http://schemas.microsoft.com/office/powerpoint/2010/main" val="40895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normAutofit/>
          </a:bodyPr>
          <a:lstStyle/>
          <a:p>
            <a:pPr algn="ctr"/>
            <a:r>
              <a:rPr lang="fi-FI" sz="5400" dirty="0"/>
              <a:t>Kiitos</a:t>
            </a:r>
          </a:p>
        </p:txBody>
      </p:sp>
      <p:sp>
        <p:nvSpPr>
          <p:cNvPr id="3" name="Dian numeron paikkamerkki 2"/>
          <p:cNvSpPr>
            <a:spLocks noGrp="1"/>
          </p:cNvSpPr>
          <p:nvPr>
            <p:ph type="sldNum" sz="quarter" idx="4"/>
          </p:nvPr>
        </p:nvSpPr>
        <p:spPr/>
        <p:txBody>
          <a:bodyPr/>
          <a:lstStyle/>
          <a:p>
            <a:fld id="{1E5BB522-C2A2-944F-BE3C-E8AEDC463307}" type="slidenum">
              <a:rPr lang="fi-FI" smtClean="0"/>
              <a:pPr/>
              <a:t>11</a:t>
            </a:fld>
            <a:endParaRPr lang="fi-FI" dirty="0"/>
          </a:p>
        </p:txBody>
      </p:sp>
      <p:sp>
        <p:nvSpPr>
          <p:cNvPr id="4" name="Tekstin paikkamerkki 2">
            <a:extLst>
              <a:ext uri="{FF2B5EF4-FFF2-40B4-BE49-F238E27FC236}">
                <a16:creationId xmlns:a16="http://schemas.microsoft.com/office/drawing/2014/main" id="{2F012705-206E-42B3-10C0-3ADEDEEDB702}"/>
              </a:ext>
            </a:extLst>
          </p:cNvPr>
          <p:cNvSpPr txBox="1">
            <a:spLocks/>
          </p:cNvSpPr>
          <p:nvPr/>
        </p:nvSpPr>
        <p:spPr>
          <a:xfrm>
            <a:off x="270387" y="5696305"/>
            <a:ext cx="4087496" cy="10251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800"/>
              </a:spcBef>
              <a:spcAft>
                <a:spcPts val="500"/>
              </a:spcAft>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fi-FI" dirty="0"/>
          </a:p>
        </p:txBody>
      </p:sp>
      <p:sp>
        <p:nvSpPr>
          <p:cNvPr id="5" name="Tekstin paikkamerkki 2">
            <a:extLst>
              <a:ext uri="{FF2B5EF4-FFF2-40B4-BE49-F238E27FC236}">
                <a16:creationId xmlns:a16="http://schemas.microsoft.com/office/drawing/2014/main" id="{82B8290B-325C-71DF-24E9-696D5D88B85B}"/>
              </a:ext>
            </a:extLst>
          </p:cNvPr>
          <p:cNvSpPr txBox="1">
            <a:spLocks/>
          </p:cNvSpPr>
          <p:nvPr/>
        </p:nvSpPr>
        <p:spPr>
          <a:xfrm>
            <a:off x="7834119" y="5696306"/>
            <a:ext cx="4087496" cy="10251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800"/>
              </a:spcBef>
              <a:spcAft>
                <a:spcPts val="500"/>
              </a:spcAft>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fi-FI" dirty="0"/>
          </a:p>
        </p:txBody>
      </p:sp>
    </p:spTree>
    <p:extLst>
      <p:ext uri="{BB962C8B-B14F-4D97-AF65-F5344CB8AC3E}">
        <p14:creationId xmlns:p14="http://schemas.microsoft.com/office/powerpoint/2010/main" val="117211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BA8AE1-7657-3FE7-F141-B18252B9507F}"/>
              </a:ext>
            </a:extLst>
          </p:cNvPr>
          <p:cNvSpPr>
            <a:spLocks noGrp="1"/>
          </p:cNvSpPr>
          <p:nvPr>
            <p:ph type="title"/>
          </p:nvPr>
        </p:nvSpPr>
        <p:spPr/>
        <p:txBody>
          <a:bodyPr/>
          <a:lstStyle/>
          <a:p>
            <a:r>
              <a:rPr lang="fi-FI" dirty="0"/>
              <a:t>Esityksen sisältö</a:t>
            </a:r>
          </a:p>
        </p:txBody>
      </p:sp>
      <p:sp>
        <p:nvSpPr>
          <p:cNvPr id="3" name="Sisällön paikkamerkki 2">
            <a:extLst>
              <a:ext uri="{FF2B5EF4-FFF2-40B4-BE49-F238E27FC236}">
                <a16:creationId xmlns:a16="http://schemas.microsoft.com/office/drawing/2014/main" id="{BEC27545-4AC7-353C-B8D5-562C3AAD5E52}"/>
              </a:ext>
            </a:extLst>
          </p:cNvPr>
          <p:cNvSpPr>
            <a:spLocks noGrp="1"/>
          </p:cNvSpPr>
          <p:nvPr>
            <p:ph idx="1"/>
          </p:nvPr>
        </p:nvSpPr>
        <p:spPr/>
        <p:txBody>
          <a:bodyPr/>
          <a:lstStyle/>
          <a:p>
            <a:r>
              <a:rPr lang="fi-FI" dirty="0"/>
              <a:t>EU:n metsäkatoasetus yleisesti</a:t>
            </a:r>
          </a:p>
          <a:p>
            <a:r>
              <a:rPr lang="fi-FI" dirty="0"/>
              <a:t>Kansallisen toimeenpanon tilanne</a:t>
            </a:r>
          </a:p>
          <a:p>
            <a:r>
              <a:rPr lang="fi-FI" dirty="0"/>
              <a:t>Metsäkatoasetuksen EU-ajankohtaisia</a:t>
            </a:r>
          </a:p>
        </p:txBody>
      </p:sp>
      <p:sp>
        <p:nvSpPr>
          <p:cNvPr id="4" name="Dian numeron paikkamerkki 3">
            <a:extLst>
              <a:ext uri="{FF2B5EF4-FFF2-40B4-BE49-F238E27FC236}">
                <a16:creationId xmlns:a16="http://schemas.microsoft.com/office/drawing/2014/main" id="{F9DE5607-4A19-0A38-7B34-82C82C19708D}"/>
              </a:ext>
            </a:extLst>
          </p:cNvPr>
          <p:cNvSpPr>
            <a:spLocks noGrp="1"/>
          </p:cNvSpPr>
          <p:nvPr>
            <p:ph type="sldNum" sz="quarter" idx="4"/>
          </p:nvPr>
        </p:nvSpPr>
        <p:spPr/>
        <p:txBody>
          <a:bodyPr/>
          <a:lstStyle/>
          <a:p>
            <a:fld id="{1E5BB522-C2A2-944F-BE3C-E8AEDC463307}" type="slidenum">
              <a:rPr lang="fi-FI" smtClean="0"/>
              <a:pPr/>
              <a:t>2</a:t>
            </a:fld>
            <a:endParaRPr lang="fi-FI" dirty="0"/>
          </a:p>
        </p:txBody>
      </p:sp>
    </p:spTree>
    <p:extLst>
      <p:ext uri="{BB962C8B-B14F-4D97-AF65-F5344CB8AC3E}">
        <p14:creationId xmlns:p14="http://schemas.microsoft.com/office/powerpoint/2010/main" val="183191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0C3368-75BB-CFA0-B866-C02B9CD90BCB}"/>
              </a:ext>
            </a:extLst>
          </p:cNvPr>
          <p:cNvSpPr>
            <a:spLocks noGrp="1"/>
          </p:cNvSpPr>
          <p:nvPr>
            <p:ph type="title"/>
          </p:nvPr>
        </p:nvSpPr>
        <p:spPr/>
        <p:txBody>
          <a:bodyPr/>
          <a:lstStyle/>
          <a:p>
            <a:r>
              <a:rPr lang="fi-FI" dirty="0"/>
              <a:t>EU:n metsäkatoasetus</a:t>
            </a:r>
          </a:p>
        </p:txBody>
      </p:sp>
      <p:sp>
        <p:nvSpPr>
          <p:cNvPr id="3" name="Sisällön paikkamerkki 2">
            <a:extLst>
              <a:ext uri="{FF2B5EF4-FFF2-40B4-BE49-F238E27FC236}">
                <a16:creationId xmlns:a16="http://schemas.microsoft.com/office/drawing/2014/main" id="{CC9E7A42-95DD-61DF-4331-FDDBFF7439A8}"/>
              </a:ext>
            </a:extLst>
          </p:cNvPr>
          <p:cNvSpPr>
            <a:spLocks noGrp="1"/>
          </p:cNvSpPr>
          <p:nvPr>
            <p:ph idx="1"/>
          </p:nvPr>
        </p:nvSpPr>
        <p:spPr/>
        <p:txBody>
          <a:bodyPr>
            <a:normAutofit fontScale="70000" lnSpcReduction="20000"/>
          </a:bodyPr>
          <a:lstStyle/>
          <a:p>
            <a:r>
              <a:rPr lang="fi-FI" dirty="0"/>
              <a:t>Tarkoituksena on edistää maailmanlaajuisen metsäkadon vähentämistä, vähentää unionin osuutta kasvihuonekaasupäästöistä ja maailmanlaajuisesta luonnon monimuotoisuuden köyhtymisestä.</a:t>
            </a:r>
          </a:p>
          <a:p>
            <a:r>
              <a:rPr lang="fi-FI" dirty="0"/>
              <a:t>Metsäkatoasetuksella (EU) 2023/1115 kumotaan EU:n puutavara-asetus (EU) N:o 995/2010</a:t>
            </a:r>
          </a:p>
          <a:p>
            <a:r>
              <a:rPr lang="fi-FI" dirty="0"/>
              <a:t>Metsäkatoasetus koskee</a:t>
            </a:r>
          </a:p>
          <a:p>
            <a:pPr lvl="1"/>
            <a:r>
              <a:rPr lang="fi-FI" dirty="0"/>
              <a:t>metsäkatoa (metsän muuntaminen maatalouskäyttöön) ja metsien tilan heikkenemistä</a:t>
            </a:r>
          </a:p>
          <a:p>
            <a:r>
              <a:rPr lang="fi-FI" dirty="0"/>
              <a:t>Kattaa seitsemän hyödykettä: puu, nautaeläin, kaakao, kahvi, öljypalmu, kumi, soija</a:t>
            </a:r>
          </a:p>
          <a:p>
            <a:r>
              <a:rPr lang="fi-FI" dirty="0"/>
              <a:t>Säädetään toimijoita ja kauppaa käyviä koskevista velvoitteista, joiden noudattaminen on edellytyksenä tuotteiden markkinoille saattamiselle sekä tuotteiden asettamiselle saataville markkinoilla ja viennille  </a:t>
            </a:r>
          </a:p>
          <a:p>
            <a:r>
              <a:rPr lang="fi-FI" dirty="0"/>
              <a:t>Keskeistä:</a:t>
            </a:r>
          </a:p>
          <a:p>
            <a:pPr lvl="1"/>
            <a:r>
              <a:rPr lang="fi-FI" dirty="0"/>
              <a:t>Asianmukaisuuden huolellisuuden noudattaminen (ml. tietojen kerääminen ja </a:t>
            </a:r>
            <a:r>
              <a:rPr lang="fi-FI" dirty="0" err="1"/>
              <a:t>due</a:t>
            </a:r>
            <a:r>
              <a:rPr lang="fi-FI" dirty="0"/>
              <a:t> </a:t>
            </a:r>
            <a:r>
              <a:rPr lang="fi-FI" dirty="0" err="1"/>
              <a:t>diligence</a:t>
            </a:r>
            <a:r>
              <a:rPr lang="fi-FI" dirty="0"/>
              <a:t> -järjestelmä)</a:t>
            </a:r>
          </a:p>
          <a:p>
            <a:pPr lvl="1"/>
            <a:r>
              <a:rPr lang="fi-FI" dirty="0"/>
              <a:t>Asianmukaisen huolellisuuden vakuutuksen (</a:t>
            </a:r>
            <a:r>
              <a:rPr lang="fi-FI" dirty="0" err="1"/>
              <a:t>due</a:t>
            </a:r>
            <a:r>
              <a:rPr lang="fi-FI" dirty="0"/>
              <a:t> </a:t>
            </a:r>
            <a:r>
              <a:rPr lang="fi-FI" dirty="0" err="1"/>
              <a:t>diligence</a:t>
            </a:r>
            <a:r>
              <a:rPr lang="fi-FI" dirty="0"/>
              <a:t> –vakuutus) toimittaminen komission tietojärjestelmään</a:t>
            </a:r>
          </a:p>
          <a:p>
            <a:r>
              <a:rPr lang="fi-FI" dirty="0"/>
              <a:t>Metsäkatoasetukseen 12 kk lykkäys → </a:t>
            </a:r>
            <a:r>
              <a:rPr lang="fi-FI" b="1" dirty="0"/>
              <a:t>soveltaminen keskeisiltä osin vasta 30.12.2025</a:t>
            </a:r>
          </a:p>
          <a:p>
            <a:pPr lvl="1"/>
            <a:r>
              <a:rPr lang="fi-FI" dirty="0"/>
              <a:t>Huom. </a:t>
            </a:r>
            <a:r>
              <a:rPr lang="fi-FI" b="1" dirty="0"/>
              <a:t>pienten yritysten kohdalla soveltaminen alkaa 30.6.2026 </a:t>
            </a:r>
            <a:r>
              <a:rPr lang="fi-FI" dirty="0"/>
              <a:t>lukuun ottamatta EUTR-tuotteita</a:t>
            </a:r>
          </a:p>
          <a:p>
            <a:endParaRPr lang="fi-FI" dirty="0"/>
          </a:p>
        </p:txBody>
      </p:sp>
      <p:sp>
        <p:nvSpPr>
          <p:cNvPr id="4" name="Dian numeron paikkamerkki 3">
            <a:extLst>
              <a:ext uri="{FF2B5EF4-FFF2-40B4-BE49-F238E27FC236}">
                <a16:creationId xmlns:a16="http://schemas.microsoft.com/office/drawing/2014/main" id="{5843B9B9-ABAA-9C8C-7930-504538133BF7}"/>
              </a:ext>
            </a:extLst>
          </p:cNvPr>
          <p:cNvSpPr>
            <a:spLocks noGrp="1"/>
          </p:cNvSpPr>
          <p:nvPr>
            <p:ph type="sldNum" sz="quarter" idx="4"/>
          </p:nvPr>
        </p:nvSpPr>
        <p:spPr/>
        <p:txBody>
          <a:bodyPr/>
          <a:lstStyle/>
          <a:p>
            <a:fld id="{1E5BB522-C2A2-944F-BE3C-E8AEDC463307}" type="slidenum">
              <a:rPr lang="fi-FI" smtClean="0"/>
              <a:pPr/>
              <a:t>3</a:t>
            </a:fld>
            <a:endParaRPr lang="fi-FI" dirty="0"/>
          </a:p>
        </p:txBody>
      </p:sp>
    </p:spTree>
    <p:extLst>
      <p:ext uri="{BB962C8B-B14F-4D97-AF65-F5344CB8AC3E}">
        <p14:creationId xmlns:p14="http://schemas.microsoft.com/office/powerpoint/2010/main" val="252432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b="0" dirty="0"/>
            </a:br>
            <a:r>
              <a:rPr lang="fi-FI" dirty="0"/>
              <a:t>Metsäkatoasetuksen piiriin kuuluvien tuoteryhmien ulkomaankaupan arvo </a:t>
            </a:r>
          </a:p>
        </p:txBody>
      </p:sp>
      <p:sp>
        <p:nvSpPr>
          <p:cNvPr id="4" name="Dian numeron paikkamerkki 3"/>
          <p:cNvSpPr>
            <a:spLocks noGrp="1"/>
          </p:cNvSpPr>
          <p:nvPr>
            <p:ph type="sldNum" sz="quarter" idx="12"/>
          </p:nvPr>
        </p:nvSpPr>
        <p:spPr/>
        <p:txBody>
          <a:bodyPr/>
          <a:lstStyle/>
          <a:p>
            <a:fld id="{2020BB7A-7565-440A-AF71-226D618FE89D}" type="slidenum">
              <a:rPr lang="fi-FI" smtClean="0"/>
              <a:t>4</a:t>
            </a:fld>
            <a:endParaRPr lang="fi-FI"/>
          </a:p>
        </p:txBody>
      </p:sp>
      <p:pic>
        <p:nvPicPr>
          <p:cNvPr id="6" name="Kuva 5"/>
          <p:cNvPicPr>
            <a:picLocks noChangeAspect="1"/>
          </p:cNvPicPr>
          <p:nvPr/>
        </p:nvPicPr>
        <p:blipFill>
          <a:blip r:embed="rId3"/>
          <a:stretch>
            <a:fillRect/>
          </a:stretch>
        </p:blipFill>
        <p:spPr>
          <a:xfrm>
            <a:off x="6298504" y="1298625"/>
            <a:ext cx="5623109" cy="5057725"/>
          </a:xfrm>
          <a:prstGeom prst="rect">
            <a:avLst/>
          </a:prstGeom>
        </p:spPr>
      </p:pic>
      <p:pic>
        <p:nvPicPr>
          <p:cNvPr id="7" name="Kuva 6"/>
          <p:cNvPicPr>
            <a:picLocks noChangeAspect="1"/>
          </p:cNvPicPr>
          <p:nvPr/>
        </p:nvPicPr>
        <p:blipFill>
          <a:blip r:embed="rId4"/>
          <a:stretch>
            <a:fillRect/>
          </a:stretch>
        </p:blipFill>
        <p:spPr>
          <a:xfrm>
            <a:off x="838200" y="1915427"/>
            <a:ext cx="4544621" cy="4148288"/>
          </a:xfrm>
          <a:prstGeom prst="rect">
            <a:avLst/>
          </a:prstGeom>
        </p:spPr>
      </p:pic>
      <p:sp>
        <p:nvSpPr>
          <p:cNvPr id="8" name="Tekstiruutu 7"/>
          <p:cNvSpPr txBox="1"/>
          <p:nvPr/>
        </p:nvSpPr>
        <p:spPr>
          <a:xfrm>
            <a:off x="9307629" y="6447921"/>
            <a:ext cx="3108960" cy="261610"/>
          </a:xfrm>
          <a:prstGeom prst="rect">
            <a:avLst/>
          </a:prstGeom>
          <a:noFill/>
        </p:spPr>
        <p:txBody>
          <a:bodyPr wrap="square" rtlCol="0">
            <a:spAutoFit/>
          </a:bodyPr>
          <a:lstStyle/>
          <a:p>
            <a:r>
              <a:rPr lang="fi-FI" sz="1100" dirty="0"/>
              <a:t>Lähde: Luonnonvarakeskus 2024</a:t>
            </a:r>
          </a:p>
        </p:txBody>
      </p:sp>
    </p:spTree>
    <p:extLst>
      <p:ext uri="{BB962C8B-B14F-4D97-AF65-F5344CB8AC3E}">
        <p14:creationId xmlns:p14="http://schemas.microsoft.com/office/powerpoint/2010/main" val="103840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8C6BC3-2BD1-67A1-2FCC-6A6ECD0239EF}"/>
              </a:ext>
            </a:extLst>
          </p:cNvPr>
          <p:cNvSpPr>
            <a:spLocks noGrp="1"/>
          </p:cNvSpPr>
          <p:nvPr>
            <p:ph type="title"/>
          </p:nvPr>
        </p:nvSpPr>
        <p:spPr/>
        <p:txBody>
          <a:bodyPr/>
          <a:lstStyle/>
          <a:p>
            <a:r>
              <a:rPr lang="fi-FI" dirty="0"/>
              <a:t>Hallituksen esityksen lähtökohdat</a:t>
            </a:r>
          </a:p>
        </p:txBody>
      </p:sp>
      <p:sp>
        <p:nvSpPr>
          <p:cNvPr id="3" name="Sisällön paikkamerkki 2">
            <a:extLst>
              <a:ext uri="{FF2B5EF4-FFF2-40B4-BE49-F238E27FC236}">
                <a16:creationId xmlns:a16="http://schemas.microsoft.com/office/drawing/2014/main" id="{FB4E75F1-B0AA-5931-D5C3-2DFD4718F3DE}"/>
              </a:ext>
            </a:extLst>
          </p:cNvPr>
          <p:cNvSpPr>
            <a:spLocks noGrp="1"/>
          </p:cNvSpPr>
          <p:nvPr>
            <p:ph idx="1"/>
          </p:nvPr>
        </p:nvSpPr>
        <p:spPr/>
        <p:txBody>
          <a:bodyPr>
            <a:normAutofit fontScale="92500" lnSpcReduction="10000"/>
          </a:bodyPr>
          <a:lstStyle/>
          <a:p>
            <a:r>
              <a:rPr lang="fi-FI" dirty="0"/>
              <a:t>Metsäkatoasetuksen kansallisen täytäntöönpanon valmistelun tueksi on asetettu kansallinen työryhmä, jonka tavoite laatia lainsäädäntömuutosehdotuksista luonnos hallituksen esitykseksi</a:t>
            </a:r>
          </a:p>
          <a:p>
            <a:r>
              <a:rPr lang="fi-FI" dirty="0"/>
              <a:t>Säädettäisiin uusi laki eli ns. </a:t>
            </a:r>
            <a:r>
              <a:rPr lang="fi-FI" i="1" dirty="0"/>
              <a:t>metsäkatolaki</a:t>
            </a:r>
          </a:p>
          <a:p>
            <a:pPr lvl="1"/>
            <a:r>
              <a:rPr lang="fi-FI" dirty="0"/>
              <a:t>metsäkatolailla täydennettäisiin EU:n metsäkatoasetuksen sääntelyä ja niitä sovellettaisiin rinnakkain </a:t>
            </a:r>
          </a:p>
          <a:p>
            <a:pPr lvl="1"/>
            <a:r>
              <a:rPr lang="fi-FI" dirty="0"/>
              <a:t>laissa säädettäisiin toimivaltaisesta viranomaisesta ja seuraamuksista</a:t>
            </a:r>
          </a:p>
          <a:p>
            <a:r>
              <a:rPr lang="fi-FI" dirty="0"/>
              <a:t>HE sisältää neljä lakiehdotusta:</a:t>
            </a:r>
          </a:p>
          <a:p>
            <a:pPr lvl="1"/>
            <a:r>
              <a:rPr lang="fi-FI" dirty="0"/>
              <a:t>Laki EU:n metsäkatoasetuksen velvoitteiden valvonnasta ja seuraamuksista (laajuus 32 pykälää)</a:t>
            </a:r>
          </a:p>
          <a:p>
            <a:pPr lvl="1"/>
            <a:r>
              <a:rPr lang="fi-FI" dirty="0"/>
              <a:t>Lisäksi olisi 3 teknisempää liitelakia, jotka koskevat sakon täytäntöönpanosta annettua lakia sekä rikoslakia</a:t>
            </a:r>
          </a:p>
          <a:p>
            <a:endParaRPr lang="fi-FI" dirty="0"/>
          </a:p>
        </p:txBody>
      </p:sp>
      <p:sp>
        <p:nvSpPr>
          <p:cNvPr id="4" name="Dian numeron paikkamerkki 3">
            <a:extLst>
              <a:ext uri="{FF2B5EF4-FFF2-40B4-BE49-F238E27FC236}">
                <a16:creationId xmlns:a16="http://schemas.microsoft.com/office/drawing/2014/main" id="{C623AA9B-C00C-9BDB-9D81-C1FC6E005FF7}"/>
              </a:ext>
            </a:extLst>
          </p:cNvPr>
          <p:cNvSpPr>
            <a:spLocks noGrp="1"/>
          </p:cNvSpPr>
          <p:nvPr>
            <p:ph type="sldNum" sz="quarter" idx="4"/>
          </p:nvPr>
        </p:nvSpPr>
        <p:spPr/>
        <p:txBody>
          <a:bodyPr/>
          <a:lstStyle/>
          <a:p>
            <a:fld id="{1E5BB522-C2A2-944F-BE3C-E8AEDC463307}" type="slidenum">
              <a:rPr lang="fi-FI" smtClean="0"/>
              <a:pPr/>
              <a:t>5</a:t>
            </a:fld>
            <a:endParaRPr lang="fi-FI" dirty="0"/>
          </a:p>
        </p:txBody>
      </p:sp>
    </p:spTree>
    <p:extLst>
      <p:ext uri="{BB962C8B-B14F-4D97-AF65-F5344CB8AC3E}">
        <p14:creationId xmlns:p14="http://schemas.microsoft.com/office/powerpoint/2010/main" val="192706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Metsäkatolain hallituksen esityksen valmistelun tilanne</a:t>
            </a:r>
          </a:p>
        </p:txBody>
      </p:sp>
      <p:sp>
        <p:nvSpPr>
          <p:cNvPr id="3" name="Sisällön paikkamerkki 2"/>
          <p:cNvSpPr>
            <a:spLocks noGrp="1"/>
          </p:cNvSpPr>
          <p:nvPr>
            <p:ph idx="1"/>
          </p:nvPr>
        </p:nvSpPr>
        <p:spPr/>
        <p:txBody>
          <a:bodyPr>
            <a:normAutofit lnSpcReduction="10000"/>
          </a:bodyPr>
          <a:lstStyle/>
          <a:p>
            <a:r>
              <a:rPr lang="fi-FI" dirty="0"/>
              <a:t>Lausuntokierros oli kesällä 2024 (yhteensä 60 lausuntoa)</a:t>
            </a:r>
          </a:p>
          <a:p>
            <a:r>
              <a:rPr lang="fi-FI" dirty="0"/>
              <a:t>Metsäkatoasetukseen 12 kk lykkäys → soveltaminen keskeisiltä osin vasta 30.12.2025 </a:t>
            </a:r>
          </a:p>
          <a:p>
            <a:r>
              <a:rPr lang="fi-FI" dirty="0"/>
              <a:t>Valmistelun aikataulu</a:t>
            </a:r>
          </a:p>
          <a:p>
            <a:pPr lvl="1"/>
            <a:r>
              <a:rPr lang="fi-FI" dirty="0"/>
              <a:t>Eduskuntaan syksyllä</a:t>
            </a:r>
          </a:p>
          <a:p>
            <a:pPr lvl="1"/>
            <a:r>
              <a:rPr lang="fi-FI" dirty="0"/>
              <a:t>Lait voimaan 30.12.2025</a:t>
            </a:r>
          </a:p>
          <a:p>
            <a:r>
              <a:rPr lang="fi-FI" dirty="0"/>
              <a:t>Kansallisen työryhmän toimikautta jatkettu vuoden 2025 loppuun</a:t>
            </a:r>
          </a:p>
          <a:p>
            <a:pPr lvl="1"/>
            <a:r>
              <a:rPr lang="fi-FI" dirty="0"/>
              <a:t>Työryhmän mietintö annetaan kesällä ennen HE:n antamista</a:t>
            </a:r>
          </a:p>
          <a:p>
            <a:pPr>
              <a:defRPr/>
            </a:pPr>
            <a:r>
              <a:rPr lang="fi-FI" dirty="0"/>
              <a:t>MMM tilasi Pellervon taloustutkimukselta selvityksen yritysvaikutuksista (julkaistiin 30.4.2025), jolla täydennettiin aiempia vaikutusarvioita </a:t>
            </a:r>
            <a:endPar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Dian numeron paikkamerkki 3"/>
          <p:cNvSpPr>
            <a:spLocks noGrp="1"/>
          </p:cNvSpPr>
          <p:nvPr>
            <p:ph type="sldNum" sz="quarter" idx="4"/>
          </p:nvPr>
        </p:nvSpPr>
        <p:spPr/>
        <p:txBody>
          <a:bodyPr/>
          <a:lstStyle/>
          <a:p>
            <a:fld id="{1E5BB522-C2A2-944F-BE3C-E8AEDC463307}" type="slidenum">
              <a:rPr lang="fi-FI" smtClean="0"/>
              <a:pPr/>
              <a:t>6</a:t>
            </a:fld>
            <a:endParaRPr lang="fi-FI" dirty="0"/>
          </a:p>
        </p:txBody>
      </p:sp>
    </p:spTree>
    <p:extLst>
      <p:ext uri="{BB962C8B-B14F-4D97-AF65-F5344CB8AC3E}">
        <p14:creationId xmlns:p14="http://schemas.microsoft.com/office/powerpoint/2010/main" val="380791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1E9D35-E0C5-6427-E434-87D1E0733C0D}"/>
              </a:ext>
            </a:extLst>
          </p:cNvPr>
          <p:cNvSpPr>
            <a:spLocks noGrp="1"/>
          </p:cNvSpPr>
          <p:nvPr>
            <p:ph type="title"/>
          </p:nvPr>
        </p:nvSpPr>
        <p:spPr/>
        <p:txBody>
          <a:bodyPr/>
          <a:lstStyle/>
          <a:p>
            <a:r>
              <a:rPr lang="fi-FI" dirty="0"/>
              <a:t>Muu kansallinen toimeenpano</a:t>
            </a:r>
          </a:p>
        </p:txBody>
      </p:sp>
      <p:sp>
        <p:nvSpPr>
          <p:cNvPr id="3" name="Sisällön paikkamerkki 2">
            <a:extLst>
              <a:ext uri="{FF2B5EF4-FFF2-40B4-BE49-F238E27FC236}">
                <a16:creationId xmlns:a16="http://schemas.microsoft.com/office/drawing/2014/main" id="{BC485747-FDFA-997D-4F98-B6F8BFCA204C}"/>
              </a:ext>
            </a:extLst>
          </p:cNvPr>
          <p:cNvSpPr>
            <a:spLocks noGrp="1"/>
          </p:cNvSpPr>
          <p:nvPr>
            <p:ph idx="1"/>
          </p:nvPr>
        </p:nvSpPr>
        <p:spPr/>
        <p:txBody>
          <a:bodyPr vert="horz" lIns="91440" tIns="45720" rIns="91440" bIns="45720" rtlCol="0" anchor="t">
            <a:normAutofit lnSpcReduction="10000"/>
          </a:bodyPr>
          <a:lstStyle/>
          <a:p>
            <a:r>
              <a:rPr lang="fi-FI" dirty="0"/>
              <a:t>Kansallisia ohjeistuksia valmistellaan komission ohjeisiin pohjautuen, esim.:</a:t>
            </a:r>
          </a:p>
          <a:p>
            <a:pPr lvl="1"/>
            <a:r>
              <a:rPr lang="fi-FI" dirty="0"/>
              <a:t>17.1.2025 julkaistu MMM:n muistio komission ohjeistuksen soveltamisesta navettainvestointeihin ja perinnebiotooppien kunnostamiseen liittyen selventänyt tilannetta kentällä</a:t>
            </a:r>
          </a:p>
          <a:p>
            <a:pPr lvl="1"/>
            <a:r>
              <a:rPr lang="fi-FI" dirty="0"/>
              <a:t>Luonnonvarakeskus valmistellut ikimetsän määritelmään tarkennuksia </a:t>
            </a:r>
            <a:r>
              <a:rPr lang="fi-FI" dirty="0">
                <a:sym typeface="Wingdings" panose="05000000000000000000" pitchFamily="2" charset="2"/>
              </a:rPr>
              <a:t></a:t>
            </a:r>
            <a:r>
              <a:rPr lang="fi-FI" dirty="0"/>
              <a:t> lisätty </a:t>
            </a:r>
            <a:r>
              <a:rPr lang="fi-FI" dirty="0" err="1"/>
              <a:t>metsäkatolaki-HE:n</a:t>
            </a:r>
            <a:r>
              <a:rPr lang="fi-FI" dirty="0"/>
              <a:t> perusteluihin</a:t>
            </a:r>
          </a:p>
          <a:p>
            <a:r>
              <a:rPr lang="fi-FI" dirty="0"/>
              <a:t>Puu- ja nautahyödykkeen asianmukaiseen huolellisuuteen liittyvä valmistelu jatkuu </a:t>
            </a:r>
          </a:p>
          <a:p>
            <a:pPr lvl="1"/>
            <a:r>
              <a:rPr lang="fi-FI" dirty="0"/>
              <a:t>Vuorovaikutus sidosryhmien kanssa, neuvontaa ja ohjeistuksia, kansallisten järjestelmien muutostarpeiden arviointia</a:t>
            </a:r>
          </a:p>
          <a:p>
            <a:r>
              <a:rPr lang="fi-FI" dirty="0"/>
              <a:t>Toimivaltaisena viranomaisena toimii Ruokavirasto</a:t>
            </a:r>
          </a:p>
        </p:txBody>
      </p:sp>
      <p:sp>
        <p:nvSpPr>
          <p:cNvPr id="4" name="Dian numeron paikkamerkki 3">
            <a:extLst>
              <a:ext uri="{FF2B5EF4-FFF2-40B4-BE49-F238E27FC236}">
                <a16:creationId xmlns:a16="http://schemas.microsoft.com/office/drawing/2014/main" id="{A873A8EE-3069-EC41-47AB-715F3B5D11B7}"/>
              </a:ext>
            </a:extLst>
          </p:cNvPr>
          <p:cNvSpPr>
            <a:spLocks noGrp="1"/>
          </p:cNvSpPr>
          <p:nvPr>
            <p:ph type="sldNum" sz="quarter" idx="4"/>
          </p:nvPr>
        </p:nvSpPr>
        <p:spPr/>
        <p:txBody>
          <a:bodyPr/>
          <a:lstStyle/>
          <a:p>
            <a:fld id="{1E5BB522-C2A2-944F-BE3C-E8AEDC463307}" type="slidenum">
              <a:rPr lang="fi-FI" smtClean="0"/>
              <a:pPr/>
              <a:t>7</a:t>
            </a:fld>
            <a:endParaRPr lang="fi-FI" dirty="0"/>
          </a:p>
        </p:txBody>
      </p:sp>
    </p:spTree>
    <p:extLst>
      <p:ext uri="{BB962C8B-B14F-4D97-AF65-F5344CB8AC3E}">
        <p14:creationId xmlns:p14="http://schemas.microsoft.com/office/powerpoint/2010/main" val="227911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ECAE3D-E048-3CA4-9178-7F7BBBCB1079}"/>
              </a:ext>
            </a:extLst>
          </p:cNvPr>
          <p:cNvSpPr>
            <a:spLocks noGrp="1"/>
          </p:cNvSpPr>
          <p:nvPr>
            <p:ph type="title"/>
          </p:nvPr>
        </p:nvSpPr>
        <p:spPr/>
        <p:txBody>
          <a:bodyPr/>
          <a:lstStyle/>
          <a:p>
            <a:r>
              <a:rPr lang="fi-FI" dirty="0"/>
              <a:t>Komission päivitetyt toimeenpano-ohjeet</a:t>
            </a:r>
          </a:p>
        </p:txBody>
      </p:sp>
      <p:sp>
        <p:nvSpPr>
          <p:cNvPr id="3" name="Sisällön paikkamerkki 2">
            <a:extLst>
              <a:ext uri="{FF2B5EF4-FFF2-40B4-BE49-F238E27FC236}">
                <a16:creationId xmlns:a16="http://schemas.microsoft.com/office/drawing/2014/main" id="{AAD6D52F-4112-03CE-3B83-8C0ED0C5601D}"/>
              </a:ext>
            </a:extLst>
          </p:cNvPr>
          <p:cNvSpPr>
            <a:spLocks noGrp="1"/>
          </p:cNvSpPr>
          <p:nvPr>
            <p:ph idx="1"/>
          </p:nvPr>
        </p:nvSpPr>
        <p:spPr/>
        <p:txBody>
          <a:bodyPr>
            <a:normAutofit/>
          </a:bodyPr>
          <a:lstStyle/>
          <a:p>
            <a:r>
              <a:rPr lang="fi-FI" dirty="0"/>
              <a:t>Komissio julkaisi 15.4. päivityksiä ohje-asiakirjoihin</a:t>
            </a:r>
          </a:p>
          <a:p>
            <a:pPr lvl="1"/>
            <a:r>
              <a:rPr lang="fi-FI" dirty="0"/>
              <a:t>Päivitetty komission </a:t>
            </a:r>
            <a:r>
              <a:rPr lang="fi-FI" dirty="0" err="1"/>
              <a:t>guidance</a:t>
            </a:r>
            <a:r>
              <a:rPr lang="fi-FI" dirty="0"/>
              <a:t>-ohjeasiakirjaa (2. versio)</a:t>
            </a:r>
          </a:p>
          <a:p>
            <a:pPr lvl="1"/>
            <a:r>
              <a:rPr lang="fi-FI" dirty="0"/>
              <a:t>Päivitetty Usein kysytyt kysymykset -asiakirjaa (</a:t>
            </a:r>
            <a:r>
              <a:rPr lang="fi-FI" dirty="0" err="1"/>
              <a:t>FAQ:n</a:t>
            </a:r>
            <a:r>
              <a:rPr lang="fi-FI" dirty="0"/>
              <a:t> 4. versio)</a:t>
            </a:r>
          </a:p>
          <a:p>
            <a:pPr lvl="1"/>
            <a:r>
              <a:rPr lang="fi-FI" dirty="0"/>
              <a:t>Komission mukaan uudistukset vähentäisivät merkittävästi DD-vakuutusten toimittamisen määrää ja kokonaisuudessaan vähentäisivät 30 %:lla toimijoiden EUDR-taakkaa ja kustannuksia</a:t>
            </a:r>
          </a:p>
          <a:p>
            <a:r>
              <a:rPr lang="fi-FI" dirty="0"/>
              <a:t>Lisäksi 15.4. julkaistiin luonnos delegoiduksi asetukseksi metsäkatoasetuksen liitteen 1 (tuotekate) päivittämiseksi</a:t>
            </a:r>
          </a:p>
          <a:p>
            <a:pPr lvl="1"/>
            <a:r>
              <a:rPr lang="fi-FI" dirty="0"/>
              <a:t>Kohdennettuja teknisiä korjauksia listaan sääntelyn piiriin kuuluvista tuotteista             </a:t>
            </a:r>
            <a:r>
              <a:rPr lang="fi-FI" dirty="0">
                <a:sym typeface="Wingdings" panose="05000000000000000000" pitchFamily="2" charset="2"/>
              </a:rPr>
              <a:t> selventää</a:t>
            </a:r>
            <a:r>
              <a:rPr lang="fi-FI" dirty="0"/>
              <a:t> mitkä tuotteet ovat asetuksen piirissä</a:t>
            </a:r>
          </a:p>
        </p:txBody>
      </p:sp>
      <p:sp>
        <p:nvSpPr>
          <p:cNvPr id="4" name="Dian numeron paikkamerkki 3">
            <a:extLst>
              <a:ext uri="{FF2B5EF4-FFF2-40B4-BE49-F238E27FC236}">
                <a16:creationId xmlns:a16="http://schemas.microsoft.com/office/drawing/2014/main" id="{8A34387C-E778-8594-69DF-BBA6D341E9A5}"/>
              </a:ext>
            </a:extLst>
          </p:cNvPr>
          <p:cNvSpPr>
            <a:spLocks noGrp="1"/>
          </p:cNvSpPr>
          <p:nvPr>
            <p:ph type="sldNum" sz="quarter" idx="4"/>
          </p:nvPr>
        </p:nvSpPr>
        <p:spPr/>
        <p:txBody>
          <a:bodyPr/>
          <a:lstStyle/>
          <a:p>
            <a:fld id="{1E5BB522-C2A2-944F-BE3C-E8AEDC463307}" type="slidenum">
              <a:rPr lang="fi-FI" smtClean="0"/>
              <a:pPr/>
              <a:t>8</a:t>
            </a:fld>
            <a:endParaRPr lang="fi-FI" dirty="0"/>
          </a:p>
        </p:txBody>
      </p:sp>
    </p:spTree>
    <p:extLst>
      <p:ext uri="{BB962C8B-B14F-4D97-AF65-F5344CB8AC3E}">
        <p14:creationId xmlns:p14="http://schemas.microsoft.com/office/powerpoint/2010/main" val="42259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A13EBA-D123-F72D-D052-EBCFF36F7EBF}"/>
              </a:ext>
            </a:extLst>
          </p:cNvPr>
          <p:cNvSpPr>
            <a:spLocks noGrp="1"/>
          </p:cNvSpPr>
          <p:nvPr>
            <p:ph type="title"/>
          </p:nvPr>
        </p:nvSpPr>
        <p:spPr/>
        <p:txBody>
          <a:bodyPr/>
          <a:lstStyle/>
          <a:p>
            <a:r>
              <a:rPr lang="fi-FI" dirty="0"/>
              <a:t>Maariskiluokitus</a:t>
            </a:r>
          </a:p>
        </p:txBody>
      </p:sp>
      <p:sp>
        <p:nvSpPr>
          <p:cNvPr id="3" name="Sisällön paikkamerkki 2">
            <a:extLst>
              <a:ext uri="{FF2B5EF4-FFF2-40B4-BE49-F238E27FC236}">
                <a16:creationId xmlns:a16="http://schemas.microsoft.com/office/drawing/2014/main" id="{6C12B770-7E0B-3E62-8B0C-CBCD71BB19BA}"/>
              </a:ext>
            </a:extLst>
          </p:cNvPr>
          <p:cNvSpPr>
            <a:spLocks noGrp="1"/>
          </p:cNvSpPr>
          <p:nvPr>
            <p:ph idx="1"/>
          </p:nvPr>
        </p:nvSpPr>
        <p:spPr/>
        <p:txBody>
          <a:bodyPr vert="horz" lIns="91440" tIns="45720" rIns="91440" bIns="45720" rtlCol="0" anchor="t">
            <a:normAutofit fontScale="92500" lnSpcReduction="20000"/>
          </a:bodyPr>
          <a:lstStyle/>
          <a:p>
            <a:pPr fontAlgn="base"/>
            <a:r>
              <a:rPr lang="fi-FI" dirty="0"/>
              <a:t>Metsäkatoasetuksen mukaan perustetaan kolmitasoinen järjestelmä maiden (tai niiden osien) arviointia varten:</a:t>
            </a:r>
            <a:r>
              <a:rPr lang="en-US" dirty="0"/>
              <a:t>​ </a:t>
            </a:r>
          </a:p>
          <a:p>
            <a:pPr lvl="1" fontAlgn="base"/>
            <a:r>
              <a:rPr lang="en-US" dirty="0" err="1"/>
              <a:t>Riskiluokat</a:t>
            </a:r>
            <a:r>
              <a:rPr lang="en-US" dirty="0"/>
              <a:t>: </a:t>
            </a:r>
            <a:r>
              <a:rPr lang="fi-FI" dirty="0"/>
              <a:t>alhainen</a:t>
            </a:r>
            <a:r>
              <a:rPr lang="en-US" dirty="0"/>
              <a:t>​, </a:t>
            </a:r>
            <a:r>
              <a:rPr lang="fi-FI" dirty="0"/>
              <a:t>keskimääräinen ja suuri </a:t>
            </a:r>
            <a:r>
              <a:rPr lang="en-US" dirty="0"/>
              <a:t>​</a:t>
            </a:r>
            <a:endParaRPr lang="fi-FI" dirty="0"/>
          </a:p>
          <a:p>
            <a:r>
              <a:rPr lang="fi-FI" dirty="0"/>
              <a:t>Tuotantomaan riskiluokka vaikuttaa viranomaisen tarkastusmääriin ja toimijoiden velvoitteisiin</a:t>
            </a:r>
          </a:p>
          <a:p>
            <a:r>
              <a:rPr lang="fi-FI" dirty="0"/>
              <a:t>Komissio hyväksyi 22.5. täytäntöönpanoasetuksen kolmiportaisesta maiden riskiluokituksesta</a:t>
            </a:r>
          </a:p>
          <a:p>
            <a:pPr lvl="1"/>
            <a:r>
              <a:rPr lang="fi-FI" b="1" dirty="0"/>
              <a:t>Matalaan riskiluokkaan on asetettu noin 70 % kaikista maista</a:t>
            </a:r>
            <a:r>
              <a:rPr lang="fi-FI" dirty="0"/>
              <a:t>, </a:t>
            </a:r>
            <a:r>
              <a:rPr lang="fi-FI" b="1" dirty="0"/>
              <a:t>ml. Suomi ja kaikki EU-maat </a:t>
            </a:r>
            <a:r>
              <a:rPr lang="fi-FI" dirty="0"/>
              <a:t>sekä mm. Yhdysvallat, Kanada ja Kiina</a:t>
            </a:r>
          </a:p>
          <a:p>
            <a:pPr lvl="1"/>
            <a:r>
              <a:rPr lang="fi-FI" b="1" dirty="0"/>
              <a:t>Neljä maata on asetettu korkeaan riskiluokkaan </a:t>
            </a:r>
            <a:r>
              <a:rPr lang="fi-FI" dirty="0"/>
              <a:t>(Venäjä, Myanmar, Valko-Venäjä ja Pohjois-Korea), ja perusteena korkeaan riskiluokkaan kuulumiseksi on maille asetetut kansainväliset pakotteet</a:t>
            </a:r>
          </a:p>
          <a:p>
            <a:pPr lvl="1"/>
            <a:r>
              <a:rPr lang="fi-FI" b="1" dirty="0"/>
              <a:t>Matalaan ja korkeaan riskiluokkaan kuulumattomat maat (n. 25 %) jäävät keskimääräiseen riskiluokkaan</a:t>
            </a:r>
            <a:r>
              <a:rPr lang="fi-FI" dirty="0"/>
              <a:t> (mm. Brasilia, Meksiko, Paraguay, Indonesia, Malesia)</a:t>
            </a:r>
          </a:p>
          <a:p>
            <a:pPr lvl="1"/>
            <a:endParaRPr lang="fi-FI" dirty="0"/>
          </a:p>
        </p:txBody>
      </p:sp>
      <p:sp>
        <p:nvSpPr>
          <p:cNvPr id="4" name="Dian numeron paikkamerkki 3">
            <a:extLst>
              <a:ext uri="{FF2B5EF4-FFF2-40B4-BE49-F238E27FC236}">
                <a16:creationId xmlns:a16="http://schemas.microsoft.com/office/drawing/2014/main" id="{52A9774D-0067-4E33-49F3-138CDF9168CF}"/>
              </a:ext>
            </a:extLst>
          </p:cNvPr>
          <p:cNvSpPr>
            <a:spLocks noGrp="1"/>
          </p:cNvSpPr>
          <p:nvPr>
            <p:ph type="sldNum" sz="quarter" idx="4"/>
          </p:nvPr>
        </p:nvSpPr>
        <p:spPr/>
        <p:txBody>
          <a:bodyPr/>
          <a:lstStyle/>
          <a:p>
            <a:fld id="{1E5BB522-C2A2-944F-BE3C-E8AEDC463307}" type="slidenum">
              <a:rPr lang="fi-FI" smtClean="0"/>
              <a:pPr/>
              <a:t>9</a:t>
            </a:fld>
            <a:endParaRPr lang="fi-FI" dirty="0"/>
          </a:p>
        </p:txBody>
      </p:sp>
    </p:spTree>
    <p:extLst>
      <p:ext uri="{BB962C8B-B14F-4D97-AF65-F5344CB8AC3E}">
        <p14:creationId xmlns:p14="http://schemas.microsoft.com/office/powerpoint/2010/main" val="6612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MM_varipaletti">
      <a:dk1>
        <a:srgbClr val="000000"/>
      </a:dk1>
      <a:lt1>
        <a:srgbClr val="FFFFFF"/>
      </a:lt1>
      <a:dk2>
        <a:srgbClr val="002F5B"/>
      </a:dk2>
      <a:lt2>
        <a:srgbClr val="13A538"/>
      </a:lt2>
      <a:accent1>
        <a:srgbClr val="004982"/>
      </a:accent1>
      <a:accent2>
        <a:srgbClr val="89BD24"/>
      </a:accent2>
      <a:accent3>
        <a:srgbClr val="0061A7"/>
      </a:accent3>
      <a:accent4>
        <a:srgbClr val="13A538"/>
      </a:accent4>
      <a:accent5>
        <a:srgbClr val="D3D800"/>
      </a:accent5>
      <a:accent6>
        <a:srgbClr val="008F8B"/>
      </a:accent6>
      <a:hlink>
        <a:srgbClr val="0074BD"/>
      </a:hlink>
      <a:folHlink>
        <a:srgbClr val="0074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A2B05540BD9B45BD984531028C0E3E" ma:contentTypeVersion="11" ma:contentTypeDescription="Create a new document." ma:contentTypeScope="" ma:versionID="357bb8c24bcb4076d47ed7115121c783">
  <xsd:schema xmlns:xsd="http://www.w3.org/2001/XMLSchema" xmlns:xs="http://www.w3.org/2001/XMLSchema" xmlns:p="http://schemas.microsoft.com/office/2006/metadata/properties" xmlns:ns2="b81924f7-a5d1-4e04-b482-40839af95ccd" xmlns:ns3="2e98c67b-8ce9-417a-ab71-2b6f853e22a1" targetNamespace="http://schemas.microsoft.com/office/2006/metadata/properties" ma:root="true" ma:fieldsID="c8f8061756e561f05979d9ee38a36560" ns2:_="" ns3:_="">
    <xsd:import namespace="b81924f7-a5d1-4e04-b482-40839af95ccd"/>
    <xsd:import namespace="2e98c67b-8ce9-417a-ab71-2b6f853e22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924f7-a5d1-4e04-b482-40839af95c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95fa535-6bc0-41a5-b9d9-f1c35ec2e0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98c67b-8ce9-417a-ab71-2b6f853e22a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819dbc6-1653-41bc-a956-dc06c7ca4c61}" ma:internalName="TaxCatchAll" ma:showField="CatchAllData" ma:web="2e98c67b-8ce9-417a-ab71-2b6f853e22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98c67b-8ce9-417a-ab71-2b6f853e22a1" xsi:nil="true"/>
    <lcf76f155ced4ddcb4097134ff3c332f xmlns="b81924f7-a5d1-4e04-b482-40839af95ccd">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Kampus asiakirja" ma:contentTypeID="0x010100B5FAB64B6C204DD994D3FAC0C34E2BFF001B4B81257023D945ADB35988EEAA8FEF" ma:contentTypeVersion="4" ma:contentTypeDescription="Kampus asiakirja" ma:contentTypeScope="" ma:versionID="5cbd6c6f5ef262da41a12aec88404a4f">
  <xsd:schema xmlns:xsd="http://www.w3.org/2001/XMLSchema" xmlns:xs="http://www.w3.org/2001/XMLSchema" xmlns:p="http://schemas.microsoft.com/office/2006/metadata/properties" xmlns:ns2="c138b538-c2fd-4cca-8c26-6e4e32e5a042" xmlns:ns3="d48e1284-306c-4ef0-a666-bb4f8691a463" targetNamespace="http://schemas.microsoft.com/office/2006/metadata/properties" ma:root="true" ma:fieldsID="3b8907e53091476c084572d4554c1206" ns2:_="" ns3:_="">
    <xsd:import namespace="c138b538-c2fd-4cca-8c26-6e4e32e5a042"/>
    <xsd:import namespace="d48e1284-306c-4ef0-a666-bb4f8691a463"/>
    <xsd:element name="properties">
      <xsd:complexType>
        <xsd:sequence>
          <xsd:element name="documentManagement">
            <xsd:complexType>
              <xsd:all>
                <xsd:element ref="ns2:KampusOrganizationTaxHTField0" minOccurs="0"/>
                <xsd:element ref="ns2:KampusKeywordsTaxHTField0" minOccurs="0"/>
                <xsd:element ref="ns2:TaxCatchAll" minOccurs="0"/>
                <xsd:element ref="ns2: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8b538-c2fd-4cca-8c26-6e4e32e5a042" elementFormDefault="qualified">
    <xsd:import namespace="http://schemas.microsoft.com/office/2006/documentManagement/types"/>
    <xsd:import namespace="http://schemas.microsoft.com/office/infopath/2007/PartnerControls"/>
    <xsd:element name="KampusOrganizationTaxHTField0" ma:index="2" nillable="true" ma:taxonomy="true" ma:internalName="KampusOrganizationTaxHTField0" ma:taxonomyFieldName="KampusOrganization" ma:displayName="Organisaatio" ma:readOnly="false" ma:default="" ma:fieldId="{2db0ae7a-6cf0-4985-ba6a-e776373147cc}" ma:taxonomyMulti="true" ma:sspId="acce3c4a-091f-4b07-a6c7-e4a083e8073a" ma:termSetId="96581ae4-b9dd-471b-b644-43b1ab68b7d0" ma:anchorId="00000000-0000-0000-0000-000000000000" ma:open="false" ma:isKeyword="false">
      <xsd:complexType>
        <xsd:sequence>
          <xsd:element ref="pc:Terms" minOccurs="0" maxOccurs="1"/>
        </xsd:sequence>
      </xsd:complexType>
    </xsd:element>
    <xsd:element name="KampusKeywordsTaxHTField0" ma:index="4" nillable="true" ma:taxonomy="true" ma:internalName="KampusKeywordsTaxHTField0" ma:taxonomyFieldName="KampusKeywords" ma:displayName="Asiasanat" ma:default="" ma:fieldId="{1b40a1dd-212b-4729-a26e-8a2bffa86a15}" ma:taxonomyMulti="true" ma:sspId="acce3c4a-091f-4b07-a6c7-e4a083e8073a" ma:termSetId="c57e3b40-808e-4864-abb2-3453a6c26e70"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d871f3fe-7966-4591-a8ad-9bf18beac125}" ma:internalName="TaxCatchAll" ma:showField="CatchAllData" ma:web="d48e1284-306c-4ef0-a666-bb4f8691a46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871f3fe-7966-4591-a8ad-9bf18beac125}" ma:internalName="TaxCatchAllLabel" ma:readOnly="true" ma:showField="CatchAllDataLabel" ma:web="d48e1284-306c-4ef0-a666-bb4f8691a4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48e1284-306c-4ef0-a666-bb4f8691a463"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Sisältölaji"/>
        <xsd:element ref="dc:title" minOccurs="0" maxOccurs="1" ma:index="0"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B51CAC-018B-46EB-BD51-CE973BA736FB}"/>
</file>

<file path=customXml/itemProps2.xml><?xml version="1.0" encoding="utf-8"?>
<ds:datastoreItem xmlns:ds="http://schemas.openxmlformats.org/officeDocument/2006/customXml" ds:itemID="{DC54402A-601C-46EC-97C1-CFBC5F72B051}">
  <ds:schemaRefs>
    <ds:schemaRef ds:uri="http://schemas.microsoft.com/sharepoint/v3/contenttype/forms"/>
  </ds:schemaRefs>
</ds:datastoreItem>
</file>

<file path=customXml/itemProps3.xml><?xml version="1.0" encoding="utf-8"?>
<ds:datastoreItem xmlns:ds="http://schemas.openxmlformats.org/officeDocument/2006/customXml" ds:itemID="{C24CCD9E-4D86-453D-B5CF-3E893DC50678}">
  <ds:schemaRefs>
    <ds:schemaRef ds:uri="http://purl.org/dc/elements/1.1/"/>
    <ds:schemaRef ds:uri="http://purl.org/dc/terms/"/>
    <ds:schemaRef ds:uri="c138b538-c2fd-4cca-8c26-6e4e32e5a042"/>
    <ds:schemaRef ds:uri="http://schemas.openxmlformats.org/package/2006/metadata/core-properties"/>
    <ds:schemaRef ds:uri="http://schemas.microsoft.com/office/2006/documentManagement/types"/>
    <ds:schemaRef ds:uri="http://schemas.microsoft.com/office/infopath/2007/PartnerControls"/>
    <ds:schemaRef ds:uri="d48e1284-306c-4ef0-a666-bb4f8691a463"/>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E38C067C-BEE5-4630-8B99-ACC8EBFD2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8b538-c2fd-4cca-8c26-6e4e32e5a042"/>
    <ds:schemaRef ds:uri="d48e1284-306c-4ef0-a666-bb4f8691a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47044</TotalTime>
  <Words>1237</Words>
  <Application>Microsoft Office PowerPoint</Application>
  <PresentationFormat>Laajakuva</PresentationFormat>
  <Paragraphs>145</Paragraphs>
  <Slides>11</Slides>
  <Notes>10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Aptos</vt:lpstr>
      <vt:lpstr>Arial</vt:lpstr>
      <vt:lpstr>Arial Regular</vt:lpstr>
      <vt:lpstr>Calibri</vt:lpstr>
      <vt:lpstr>Wingdings</vt:lpstr>
      <vt:lpstr>Office Theme</vt:lpstr>
      <vt:lpstr>Metsäkatoasetuksen toimeenpanon tilannekatsaus</vt:lpstr>
      <vt:lpstr>Esityksen sisältö</vt:lpstr>
      <vt:lpstr>EU:n metsäkatoasetus</vt:lpstr>
      <vt:lpstr> Metsäkatoasetuksen piiriin kuuluvien tuoteryhmien ulkomaankaupan arvo </vt:lpstr>
      <vt:lpstr>Hallituksen esityksen lähtökohdat</vt:lpstr>
      <vt:lpstr>Metsäkatolain hallituksen esityksen valmistelun tilanne</vt:lpstr>
      <vt:lpstr>Muu kansallinen toimeenpano</vt:lpstr>
      <vt:lpstr>Komission päivitetyt toimeenpano-ohjeet</vt:lpstr>
      <vt:lpstr>Maariskiluokitus</vt:lpstr>
      <vt:lpstr>EUDR EU-asioita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EUDR tilannekatsaus</dc:title>
  <dc:creator>Microsoft Office User</dc:creator>
  <cp:lastModifiedBy>Harvio Viktor (MMM)</cp:lastModifiedBy>
  <cp:revision>432</cp:revision>
  <cp:lastPrinted>2018-10-01T09:29:27Z</cp:lastPrinted>
  <dcterms:created xsi:type="dcterms:W3CDTF">2018-09-25T15:50:35Z</dcterms:created>
  <dcterms:modified xsi:type="dcterms:W3CDTF">2025-06-03T09:59:40Z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0x010100E8A2B05540BD9B45BD984531028C0E3E</vt:lpwstr>
  </property>
  <property fmtid="{D5CDD505-2E9C-101B-9397-08002B2CF9AE}" pid="3" name="KampusOrganization">
    <vt:lpwstr/>
  </property>
  <property fmtid="{D5CDD505-2E9C-101B-9397-08002B2CF9AE}" pid="4" name="KampusKeywords">
    <vt:lpwstr/>
  </property>
</Properties>
</file>